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docProps/app.xml" ContentType="application/vnd.openxmlformats-officedocument.extended-properties+xml"/>
  <Override PartName="/docProps/core.xml" ContentType="application/vnd.openxmlformats-package.core-propertie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Lst>
  <p:sldSz cx="7772400" cy="10058400"/>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viewProps" Target="viewProps.xml"/><Relationship Id="rId4" Type="http://schemas.openxmlformats.org/officeDocument/2006/relationships/presProps" Target="presProps.xml"/><Relationship Id="rId5" Type="http://schemas.openxmlformats.org/officeDocument/2006/relationships/tableStyles" Target="tableStyles.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2930" y="3118104"/>
            <a:ext cx="6606540" cy="2112264"/>
          </a:xfrm>
          <a:prstGeom prst="rect">
            <a:avLst/>
          </a:prstGeom>
        </p:spPr>
        <p:txBody>
          <a:bodyPr wrap="square" lIns="0" tIns="0" rIns="0" bIns="0">
            <a:spAutoFit/>
          </a:bodyPr>
          <a:lstStyle>
            <a:lvl1pPr>
              <a:defRPr/>
            </a:lvl1pPr>
          </a:lstStyle>
          <a:p/>
        </p:txBody>
      </p:sp>
      <p:sp>
        <p:nvSpPr>
          <p:cNvPr id="3" name="Holder 3"/>
          <p:cNvSpPr>
            <a:spLocks noGrp="1"/>
          </p:cNvSpPr>
          <p:nvPr>
            <p:ph type="subTitle" idx="4"/>
          </p:nvPr>
        </p:nvSpPr>
        <p:spPr>
          <a:xfrm>
            <a:off x="1165860" y="5632704"/>
            <a:ext cx="5440680" cy="2514600"/>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p:txBody>
      </p:sp>
      <p:sp>
        <p:nvSpPr>
          <p:cNvPr id="3" name="Holder 3"/>
          <p:cNvSpPr>
            <a:spLocks noGrp="1"/>
          </p:cNvSpPr>
          <p:nvPr>
            <p:ph type="body" idx="1"/>
          </p:nvPr>
        </p:nvSpPr>
        <p:spPr/>
        <p:txBody>
          <a:bodyPr lIns="0" tIns="0" rIns="0" bIns="0"/>
          <a:lstStyle>
            <a:lvl1pPr>
              <a:defRPr/>
            </a:lvl1p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p:txBody>
          <a:bodyPr lIns="0" tIns="0" rIns="0" bIns="0"/>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p:txBody>
      </p:sp>
      <p:sp>
        <p:nvSpPr>
          <p:cNvPr id="3" name="Holder 3"/>
          <p:cNvSpPr>
            <a:spLocks noGrp="1"/>
          </p:cNvSpPr>
          <p:nvPr>
            <p:ph idx="2" sz="half"/>
          </p:nvPr>
        </p:nvSpPr>
        <p:spPr>
          <a:xfrm>
            <a:off x="388620" y="2313432"/>
            <a:ext cx="3380994" cy="6638544"/>
          </a:xfrm>
          <a:prstGeom prst="rect">
            <a:avLst/>
          </a:prstGeom>
        </p:spPr>
        <p:txBody>
          <a:bodyPr wrap="square" lIns="0" tIns="0" rIns="0" bIns="0">
            <a:spAutoFit/>
          </a:bodyPr>
          <a:lstStyle>
            <a:lvl1pPr>
              <a:defRPr/>
            </a:lvl1pPr>
          </a:lstStyle>
          <a:p/>
        </p:txBody>
      </p:sp>
      <p:sp>
        <p:nvSpPr>
          <p:cNvPr id="4" name="Holder 4"/>
          <p:cNvSpPr>
            <a:spLocks noGrp="1"/>
          </p:cNvSpPr>
          <p:nvPr>
            <p:ph idx="3" sz="half"/>
          </p:nvPr>
        </p:nvSpPr>
        <p:spPr>
          <a:xfrm>
            <a:off x="4002786" y="2313432"/>
            <a:ext cx="3380994" cy="6638544"/>
          </a:xfrm>
          <a:prstGeom prst="rect">
            <a:avLst/>
          </a:prstGeom>
        </p:spPr>
        <p:txBody>
          <a:bodyPr wrap="square" lIns="0" tIns="0" rIns="0" bIns="0">
            <a:spAutoFit/>
          </a:bodyPr>
          <a:lstStyle>
            <a:lvl1pPr>
              <a:defRPr/>
            </a:lvl1pPr>
          </a:lstStyle>
          <a:p/>
        </p:txBody>
      </p:sp>
      <p:sp>
        <p:nvSpPr>
          <p:cNvPr id="5" name="Holder 5"/>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7" name="Holder 7"/>
          <p:cNvSpPr>
            <a:spLocks noGrp="1"/>
          </p:cNvSpPr>
          <p:nvPr>
            <p:ph type="sldNum" idx="7" sz="quarter"/>
          </p:nvPr>
        </p:nvSpPr>
        <p:spPr/>
        <p:txBody>
          <a:bodyPr lIns="0" tIns="0" rIns="0" bIns="0"/>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p:txBody>
      </p:sp>
      <p:sp>
        <p:nvSpPr>
          <p:cNvPr id="3" name="Holder 3"/>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5" name="Holder 5"/>
          <p:cNvSpPr>
            <a:spLocks noGrp="1"/>
          </p:cNvSpPr>
          <p:nvPr>
            <p:ph type="sldNum" idx="7" sz="quarter"/>
          </p:nvPr>
        </p:nvSpPr>
        <p:spPr/>
        <p:txBody>
          <a:bodyPr lIns="0" tIns="0" rIns="0" bIns="0"/>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obj">
  <p:cSld name="Blank">
    <p:spTree>
      <p:nvGrpSpPr>
        <p:cNvPr id="1" name=""/>
        <p:cNvGrpSpPr/>
        <p:nvPr/>
      </p:nvGrpSpPr>
      <p:grpSpPr>
        <a:xfrm>
          <a:off x="0" y="0"/>
          <a:ext cx="0" cy="0"/>
          <a:chOff x="0" y="0"/>
          <a:chExt cx="0" cy="0"/>
        </a:xfrm>
      </p:grpSpPr>
      <p:sp>
        <p:nvSpPr>
          <p:cNvPr id="2" name="Holder 2"/>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a:fld>
          </a:p>
        </p:txBody>
      </p:sp>
      <p:sp>
        <p:nvSpPr>
          <p:cNvPr id="4" name="Holder 4"/>
          <p:cNvSpPr>
            <a:spLocks noGrp="1"/>
          </p:cNvSpPr>
          <p:nvPr>
            <p:ph type="sldNum" idx="7" sz="quarter"/>
          </p:nvPr>
        </p:nvSpPr>
        <p:spPr/>
        <p:txBody>
          <a:bodyPr lIns="0" tIns="0" rIns="0" bIns="0"/>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88620" y="402336"/>
            <a:ext cx="6995160" cy="1609344"/>
          </a:xfrm>
          <a:prstGeom prst="rect">
            <a:avLst/>
          </a:prstGeom>
        </p:spPr>
        <p:txBody>
          <a:bodyPr wrap="square" lIns="0" tIns="0" rIns="0" bIns="0">
            <a:spAutoFit/>
          </a:bodyPr>
          <a:lstStyle>
            <a:lvl1pPr>
              <a:defRPr/>
            </a:lvl1pPr>
          </a:lstStyle>
          <a:p/>
        </p:txBody>
      </p:sp>
      <p:sp>
        <p:nvSpPr>
          <p:cNvPr id="3" name="Holder 3"/>
          <p:cNvSpPr>
            <a:spLocks noGrp="1"/>
          </p:cNvSpPr>
          <p:nvPr>
            <p:ph type="body" idx="1"/>
          </p:nvPr>
        </p:nvSpPr>
        <p:spPr>
          <a:xfrm>
            <a:off x="388620" y="2313432"/>
            <a:ext cx="6995160" cy="6638544"/>
          </a:xfrm>
          <a:prstGeom prst="rect">
            <a:avLst/>
          </a:prstGeom>
        </p:spPr>
        <p:txBody>
          <a:bodyPr wrap="square" lIns="0" tIns="0" rIns="0" bIns="0">
            <a:spAutoFit/>
          </a:bodyPr>
          <a:lstStyle>
            <a:lvl1pPr>
              <a:defRPr/>
            </a:lvl1pPr>
          </a:lstStyle>
          <a:p/>
        </p:txBody>
      </p:sp>
      <p:sp>
        <p:nvSpPr>
          <p:cNvPr id="4" name="Holder 4"/>
          <p:cNvSpPr>
            <a:spLocks noGrp="1"/>
          </p:cNvSpPr>
          <p:nvPr>
            <p:ph type="ftr" idx="5" sz="quarter"/>
          </p:nvPr>
        </p:nvSpPr>
        <p:spPr>
          <a:xfrm>
            <a:off x="2642616" y="9354312"/>
            <a:ext cx="2487168" cy="502920"/>
          </a:xfrm>
          <a:prstGeom prst="rect">
            <a:avLst/>
          </a:prstGeom>
        </p:spPr>
        <p:txBody>
          <a:bodyPr wrap="square" lIns="0" tIns="0" rIns="0" bIns="0">
            <a:spAutoFit/>
          </a:bodyPr>
          <a:lstStyle>
            <a:lvl1pPr algn="ctr">
              <a:defRPr>
                <a:solidFill>
                  <a:schemeClr val="tx1">
                    <a:tint val="75000"/>
                  </a:schemeClr>
                </a:solidFill>
              </a:defRPr>
            </a:lvl1pPr>
          </a:lstStyle>
          <a:p/>
        </p:txBody>
      </p:sp>
      <p:sp>
        <p:nvSpPr>
          <p:cNvPr id="5" name="Holder 5"/>
          <p:cNvSpPr>
            <a:spLocks noGrp="1"/>
          </p:cNvSpPr>
          <p:nvPr>
            <p:ph type="dt" idx="6" sz="half"/>
          </p:nvPr>
        </p:nvSpPr>
        <p:spPr>
          <a:xfrm>
            <a:off x="388620" y="9354312"/>
            <a:ext cx="1787652" cy="5029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fld>
          </a:p>
        </p:txBody>
      </p:sp>
      <p:sp>
        <p:nvSpPr>
          <p:cNvPr id="6" name="Holder 6"/>
          <p:cNvSpPr>
            <a:spLocks noGrp="1"/>
          </p:cNvSpPr>
          <p:nvPr>
            <p:ph type="sldNum" idx="7" sz="quarter"/>
          </p:nvPr>
        </p:nvSpPr>
        <p:spPr>
          <a:xfrm>
            <a:off x="3712543" y="9577028"/>
            <a:ext cx="334010" cy="196215"/>
          </a:xfrm>
          <a:prstGeom prst="rect">
            <a:avLst/>
          </a:prstGeom>
        </p:spPr>
        <p:txBody>
          <a:bodyPr wrap="square" lIns="0" tIns="0" rIns="0" bIns="0">
            <a:spAutoFit/>
          </a:bodyPr>
          <a:lstStyle>
            <a:lvl1pPr>
              <a:defRPr sz="1200" b="0" i="0">
                <a:solidFill>
                  <a:schemeClr val="tx1"/>
                </a:solidFill>
                <a:latin typeface="Arial"/>
                <a:cs typeface="Arial"/>
              </a:defRPr>
            </a:lvl1pPr>
          </a:lstStyle>
          <a:p>
            <a:pPr marL="25400">
              <a:lnSpc>
                <a:spcPts val="1425"/>
              </a:lnSpc>
            </a:pPr>
            <a:fld id="{81D60167-4931-47E6-BA6A-407CBD079E47}" type="slidenum">
              <a:rPr dirty="0" spc="-5"/>
              <a:t>#</a:t>
            </a:fld>
            <a:r>
              <a:rPr dirty="0" spc="-5"/>
              <a:t> /</a:t>
            </a:r>
            <a:r>
              <a:rPr dirty="0" spc="-95"/>
              <a:t> </a:t>
            </a:r>
            <a:r>
              <a:rPr dirty="0" spc="-5"/>
              <a:t>8</a:t>
            </a:r>
          </a:p>
        </p:txBody>
      </p:sp>
    </p:spTree>
  </p:cSld>
  <p:clrMap folHlink="folHlink" hlink="hlink" accent1="accent1" accent2="accent2" accent3="accent3" accent4="accent4" accent5="accent5" accent6="accent6" tx2="dk2" bg2="lt2" tx1="dk1" bg1="lt1"/>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445341" y="1676866"/>
            <a:ext cx="0" cy="60960"/>
          </a:xfrm>
          <a:custGeom>
            <a:avLst/>
            <a:gdLst/>
            <a:ahLst/>
            <a:cxnLst/>
            <a:rect l="l" t="t" r="r" b="b"/>
            <a:pathLst>
              <a:path w="0" h="60960">
                <a:moveTo>
                  <a:pt x="0" y="60467"/>
                </a:moveTo>
                <a:lnTo>
                  <a:pt x="0" y="0"/>
                </a:lnTo>
              </a:path>
            </a:pathLst>
          </a:custGeom>
          <a:ln w="8638">
            <a:solidFill>
              <a:srgbClr val="ECEDED"/>
            </a:solidFill>
          </a:ln>
        </p:spPr>
        <p:txBody>
          <a:bodyPr wrap="square" lIns="0" tIns="0" rIns="0" bIns="0" rtlCol="0"/>
          <a:lstStyle/>
          <a:p/>
        </p:txBody>
      </p:sp>
      <p:sp>
        <p:nvSpPr>
          <p:cNvPr id="3" name="object 3"/>
          <p:cNvSpPr/>
          <p:nvPr/>
        </p:nvSpPr>
        <p:spPr>
          <a:xfrm>
            <a:off x="2445341" y="2048309"/>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4" name="object 4"/>
          <p:cNvSpPr/>
          <p:nvPr/>
        </p:nvSpPr>
        <p:spPr>
          <a:xfrm>
            <a:off x="2445341" y="2480221"/>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5" name="object 5"/>
          <p:cNvSpPr/>
          <p:nvPr/>
        </p:nvSpPr>
        <p:spPr>
          <a:xfrm>
            <a:off x="2445341" y="2912132"/>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6" name="object 6"/>
          <p:cNvSpPr/>
          <p:nvPr/>
        </p:nvSpPr>
        <p:spPr>
          <a:xfrm>
            <a:off x="2445341" y="3344043"/>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7" name="object 7"/>
          <p:cNvSpPr/>
          <p:nvPr/>
        </p:nvSpPr>
        <p:spPr>
          <a:xfrm>
            <a:off x="2445341" y="3775955"/>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8" name="object 8"/>
          <p:cNvSpPr/>
          <p:nvPr/>
        </p:nvSpPr>
        <p:spPr>
          <a:xfrm>
            <a:off x="2445341" y="4207867"/>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9" name="object 9"/>
          <p:cNvSpPr/>
          <p:nvPr/>
        </p:nvSpPr>
        <p:spPr>
          <a:xfrm>
            <a:off x="2445341" y="4639778"/>
            <a:ext cx="0" cy="60960"/>
          </a:xfrm>
          <a:custGeom>
            <a:avLst/>
            <a:gdLst/>
            <a:ahLst/>
            <a:cxnLst/>
            <a:rect l="l" t="t" r="r" b="b"/>
            <a:pathLst>
              <a:path w="0" h="60960">
                <a:moveTo>
                  <a:pt x="0" y="60465"/>
                </a:moveTo>
                <a:lnTo>
                  <a:pt x="0" y="0"/>
                </a:lnTo>
              </a:path>
            </a:pathLst>
          </a:custGeom>
          <a:ln w="8638">
            <a:solidFill>
              <a:srgbClr val="ECEDED"/>
            </a:solidFill>
          </a:ln>
        </p:spPr>
        <p:txBody>
          <a:bodyPr wrap="square" lIns="0" tIns="0" rIns="0" bIns="0" rtlCol="0"/>
          <a:lstStyle/>
          <a:p/>
        </p:txBody>
      </p:sp>
      <p:sp>
        <p:nvSpPr>
          <p:cNvPr id="10" name="object 10"/>
          <p:cNvSpPr/>
          <p:nvPr/>
        </p:nvSpPr>
        <p:spPr>
          <a:xfrm>
            <a:off x="2859976" y="1676866"/>
            <a:ext cx="0" cy="60960"/>
          </a:xfrm>
          <a:custGeom>
            <a:avLst/>
            <a:gdLst/>
            <a:ahLst/>
            <a:cxnLst/>
            <a:rect l="l" t="t" r="r" b="b"/>
            <a:pathLst>
              <a:path w="0" h="60960">
                <a:moveTo>
                  <a:pt x="0" y="60467"/>
                </a:moveTo>
                <a:lnTo>
                  <a:pt x="0" y="0"/>
                </a:lnTo>
              </a:path>
            </a:pathLst>
          </a:custGeom>
          <a:ln w="8638">
            <a:solidFill>
              <a:srgbClr val="ECEDED"/>
            </a:solidFill>
          </a:ln>
        </p:spPr>
        <p:txBody>
          <a:bodyPr wrap="square" lIns="0" tIns="0" rIns="0" bIns="0" rtlCol="0"/>
          <a:lstStyle/>
          <a:p/>
        </p:txBody>
      </p:sp>
      <p:sp>
        <p:nvSpPr>
          <p:cNvPr id="11" name="object 11"/>
          <p:cNvSpPr/>
          <p:nvPr/>
        </p:nvSpPr>
        <p:spPr>
          <a:xfrm>
            <a:off x="2859976" y="2048309"/>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2" name="object 12"/>
          <p:cNvSpPr/>
          <p:nvPr/>
        </p:nvSpPr>
        <p:spPr>
          <a:xfrm>
            <a:off x="2859976" y="2480221"/>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3" name="object 13"/>
          <p:cNvSpPr/>
          <p:nvPr/>
        </p:nvSpPr>
        <p:spPr>
          <a:xfrm>
            <a:off x="2859976" y="2912132"/>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4" name="object 14"/>
          <p:cNvSpPr/>
          <p:nvPr/>
        </p:nvSpPr>
        <p:spPr>
          <a:xfrm>
            <a:off x="2859976" y="3344043"/>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5" name="object 15"/>
          <p:cNvSpPr/>
          <p:nvPr/>
        </p:nvSpPr>
        <p:spPr>
          <a:xfrm>
            <a:off x="2859976" y="3775955"/>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6" name="object 16"/>
          <p:cNvSpPr/>
          <p:nvPr/>
        </p:nvSpPr>
        <p:spPr>
          <a:xfrm>
            <a:off x="2859976" y="4207867"/>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17" name="object 17"/>
          <p:cNvSpPr/>
          <p:nvPr/>
        </p:nvSpPr>
        <p:spPr>
          <a:xfrm>
            <a:off x="2859976" y="4639778"/>
            <a:ext cx="0" cy="60960"/>
          </a:xfrm>
          <a:custGeom>
            <a:avLst/>
            <a:gdLst/>
            <a:ahLst/>
            <a:cxnLst/>
            <a:rect l="l" t="t" r="r" b="b"/>
            <a:pathLst>
              <a:path w="0" h="60960">
                <a:moveTo>
                  <a:pt x="0" y="60465"/>
                </a:moveTo>
                <a:lnTo>
                  <a:pt x="0" y="0"/>
                </a:lnTo>
              </a:path>
            </a:pathLst>
          </a:custGeom>
          <a:ln w="8638">
            <a:solidFill>
              <a:srgbClr val="ECEDED"/>
            </a:solidFill>
          </a:ln>
        </p:spPr>
        <p:txBody>
          <a:bodyPr wrap="square" lIns="0" tIns="0" rIns="0" bIns="0" rtlCol="0"/>
          <a:lstStyle/>
          <a:p/>
        </p:txBody>
      </p:sp>
      <p:sp>
        <p:nvSpPr>
          <p:cNvPr id="18" name="object 18"/>
          <p:cNvSpPr/>
          <p:nvPr/>
        </p:nvSpPr>
        <p:spPr>
          <a:xfrm>
            <a:off x="3265973" y="1676866"/>
            <a:ext cx="0" cy="60960"/>
          </a:xfrm>
          <a:custGeom>
            <a:avLst/>
            <a:gdLst/>
            <a:ahLst/>
            <a:cxnLst/>
            <a:rect l="l" t="t" r="r" b="b"/>
            <a:pathLst>
              <a:path w="0" h="60960">
                <a:moveTo>
                  <a:pt x="0" y="60467"/>
                </a:moveTo>
                <a:lnTo>
                  <a:pt x="0" y="0"/>
                </a:lnTo>
              </a:path>
            </a:pathLst>
          </a:custGeom>
          <a:ln w="8638">
            <a:solidFill>
              <a:srgbClr val="ECEDED"/>
            </a:solidFill>
          </a:ln>
        </p:spPr>
        <p:txBody>
          <a:bodyPr wrap="square" lIns="0" tIns="0" rIns="0" bIns="0" rtlCol="0"/>
          <a:lstStyle/>
          <a:p/>
        </p:txBody>
      </p:sp>
      <p:sp>
        <p:nvSpPr>
          <p:cNvPr id="19" name="object 19"/>
          <p:cNvSpPr/>
          <p:nvPr/>
        </p:nvSpPr>
        <p:spPr>
          <a:xfrm>
            <a:off x="3265973" y="2048309"/>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0" name="object 20"/>
          <p:cNvSpPr/>
          <p:nvPr/>
        </p:nvSpPr>
        <p:spPr>
          <a:xfrm>
            <a:off x="3265973" y="2480221"/>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1" name="object 21"/>
          <p:cNvSpPr/>
          <p:nvPr/>
        </p:nvSpPr>
        <p:spPr>
          <a:xfrm>
            <a:off x="3265973" y="2912132"/>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2" name="object 22"/>
          <p:cNvSpPr/>
          <p:nvPr/>
        </p:nvSpPr>
        <p:spPr>
          <a:xfrm>
            <a:off x="3265973" y="3344043"/>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3" name="object 23"/>
          <p:cNvSpPr/>
          <p:nvPr/>
        </p:nvSpPr>
        <p:spPr>
          <a:xfrm>
            <a:off x="3265973" y="3775955"/>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4" name="object 24"/>
          <p:cNvSpPr/>
          <p:nvPr/>
        </p:nvSpPr>
        <p:spPr>
          <a:xfrm>
            <a:off x="3265973" y="4207867"/>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5" name="object 25"/>
          <p:cNvSpPr/>
          <p:nvPr/>
        </p:nvSpPr>
        <p:spPr>
          <a:xfrm>
            <a:off x="3265973" y="4639778"/>
            <a:ext cx="0" cy="60960"/>
          </a:xfrm>
          <a:custGeom>
            <a:avLst/>
            <a:gdLst/>
            <a:ahLst/>
            <a:cxnLst/>
            <a:rect l="l" t="t" r="r" b="b"/>
            <a:pathLst>
              <a:path w="0" h="60960">
                <a:moveTo>
                  <a:pt x="0" y="60465"/>
                </a:moveTo>
                <a:lnTo>
                  <a:pt x="0" y="0"/>
                </a:lnTo>
              </a:path>
            </a:pathLst>
          </a:custGeom>
          <a:ln w="8638">
            <a:solidFill>
              <a:srgbClr val="ECEDED"/>
            </a:solidFill>
          </a:ln>
        </p:spPr>
        <p:txBody>
          <a:bodyPr wrap="square" lIns="0" tIns="0" rIns="0" bIns="0" rtlCol="0"/>
          <a:lstStyle/>
          <a:p/>
        </p:txBody>
      </p:sp>
      <p:sp>
        <p:nvSpPr>
          <p:cNvPr id="26" name="object 26"/>
          <p:cNvSpPr/>
          <p:nvPr/>
        </p:nvSpPr>
        <p:spPr>
          <a:xfrm>
            <a:off x="3680608" y="1676866"/>
            <a:ext cx="0" cy="492759"/>
          </a:xfrm>
          <a:custGeom>
            <a:avLst/>
            <a:gdLst/>
            <a:ahLst/>
            <a:cxnLst/>
            <a:rect l="l" t="t" r="r" b="b"/>
            <a:pathLst>
              <a:path w="0" h="492760">
                <a:moveTo>
                  <a:pt x="0" y="492379"/>
                </a:moveTo>
                <a:lnTo>
                  <a:pt x="0" y="0"/>
                </a:lnTo>
              </a:path>
            </a:pathLst>
          </a:custGeom>
          <a:ln w="8638">
            <a:solidFill>
              <a:srgbClr val="ECEDED"/>
            </a:solidFill>
          </a:ln>
        </p:spPr>
        <p:txBody>
          <a:bodyPr wrap="square" lIns="0" tIns="0" rIns="0" bIns="0" rtlCol="0"/>
          <a:lstStyle/>
          <a:p/>
        </p:txBody>
      </p:sp>
      <p:sp>
        <p:nvSpPr>
          <p:cNvPr id="27" name="object 27"/>
          <p:cNvSpPr/>
          <p:nvPr/>
        </p:nvSpPr>
        <p:spPr>
          <a:xfrm>
            <a:off x="3680608" y="2480221"/>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8" name="object 28"/>
          <p:cNvSpPr/>
          <p:nvPr/>
        </p:nvSpPr>
        <p:spPr>
          <a:xfrm>
            <a:off x="3680608" y="2912132"/>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29" name="object 29"/>
          <p:cNvSpPr/>
          <p:nvPr/>
        </p:nvSpPr>
        <p:spPr>
          <a:xfrm>
            <a:off x="3680608" y="3344043"/>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0" name="object 30"/>
          <p:cNvSpPr/>
          <p:nvPr/>
        </p:nvSpPr>
        <p:spPr>
          <a:xfrm>
            <a:off x="3680608" y="3775955"/>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1" name="object 31"/>
          <p:cNvSpPr/>
          <p:nvPr/>
        </p:nvSpPr>
        <p:spPr>
          <a:xfrm>
            <a:off x="3680608" y="4207867"/>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2" name="object 32"/>
          <p:cNvSpPr/>
          <p:nvPr/>
        </p:nvSpPr>
        <p:spPr>
          <a:xfrm>
            <a:off x="3680608" y="4639778"/>
            <a:ext cx="0" cy="60960"/>
          </a:xfrm>
          <a:custGeom>
            <a:avLst/>
            <a:gdLst/>
            <a:ahLst/>
            <a:cxnLst/>
            <a:rect l="l" t="t" r="r" b="b"/>
            <a:pathLst>
              <a:path w="0" h="60960">
                <a:moveTo>
                  <a:pt x="0" y="60465"/>
                </a:moveTo>
                <a:lnTo>
                  <a:pt x="0" y="0"/>
                </a:lnTo>
              </a:path>
            </a:pathLst>
          </a:custGeom>
          <a:ln w="8638">
            <a:solidFill>
              <a:srgbClr val="ECEDED"/>
            </a:solidFill>
          </a:ln>
        </p:spPr>
        <p:txBody>
          <a:bodyPr wrap="square" lIns="0" tIns="0" rIns="0" bIns="0" rtlCol="0"/>
          <a:lstStyle/>
          <a:p/>
        </p:txBody>
      </p:sp>
      <p:sp>
        <p:nvSpPr>
          <p:cNvPr id="33" name="object 33"/>
          <p:cNvSpPr/>
          <p:nvPr/>
        </p:nvSpPr>
        <p:spPr>
          <a:xfrm>
            <a:off x="4095243" y="1676866"/>
            <a:ext cx="0" cy="492759"/>
          </a:xfrm>
          <a:custGeom>
            <a:avLst/>
            <a:gdLst/>
            <a:ahLst/>
            <a:cxnLst/>
            <a:rect l="l" t="t" r="r" b="b"/>
            <a:pathLst>
              <a:path w="0" h="492760">
                <a:moveTo>
                  <a:pt x="0" y="492379"/>
                </a:moveTo>
                <a:lnTo>
                  <a:pt x="0" y="0"/>
                </a:lnTo>
              </a:path>
            </a:pathLst>
          </a:custGeom>
          <a:ln w="8638">
            <a:solidFill>
              <a:srgbClr val="ECEDED"/>
            </a:solidFill>
          </a:ln>
        </p:spPr>
        <p:txBody>
          <a:bodyPr wrap="square" lIns="0" tIns="0" rIns="0" bIns="0" rtlCol="0"/>
          <a:lstStyle/>
          <a:p/>
        </p:txBody>
      </p:sp>
      <p:sp>
        <p:nvSpPr>
          <p:cNvPr id="34" name="object 34"/>
          <p:cNvSpPr/>
          <p:nvPr/>
        </p:nvSpPr>
        <p:spPr>
          <a:xfrm>
            <a:off x="4095243" y="2480221"/>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5" name="object 35"/>
          <p:cNvSpPr/>
          <p:nvPr/>
        </p:nvSpPr>
        <p:spPr>
          <a:xfrm>
            <a:off x="4095243" y="2912132"/>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6" name="object 36"/>
          <p:cNvSpPr/>
          <p:nvPr/>
        </p:nvSpPr>
        <p:spPr>
          <a:xfrm>
            <a:off x="4095243" y="3344043"/>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7" name="object 37"/>
          <p:cNvSpPr/>
          <p:nvPr/>
        </p:nvSpPr>
        <p:spPr>
          <a:xfrm>
            <a:off x="4095243" y="3775955"/>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8" name="object 38"/>
          <p:cNvSpPr/>
          <p:nvPr/>
        </p:nvSpPr>
        <p:spPr>
          <a:xfrm>
            <a:off x="4095243" y="4207867"/>
            <a:ext cx="0" cy="121285"/>
          </a:xfrm>
          <a:custGeom>
            <a:avLst/>
            <a:gdLst/>
            <a:ahLst/>
            <a:cxnLst/>
            <a:rect l="l" t="t" r="r" b="b"/>
            <a:pathLst>
              <a:path w="0" h="121285">
                <a:moveTo>
                  <a:pt x="0" y="120935"/>
                </a:moveTo>
                <a:lnTo>
                  <a:pt x="0" y="0"/>
                </a:lnTo>
              </a:path>
            </a:pathLst>
          </a:custGeom>
          <a:ln w="8638">
            <a:solidFill>
              <a:srgbClr val="ECEDED"/>
            </a:solidFill>
          </a:ln>
        </p:spPr>
        <p:txBody>
          <a:bodyPr wrap="square" lIns="0" tIns="0" rIns="0" bIns="0" rtlCol="0"/>
          <a:lstStyle/>
          <a:p/>
        </p:txBody>
      </p:sp>
      <p:sp>
        <p:nvSpPr>
          <p:cNvPr id="39" name="object 39"/>
          <p:cNvSpPr/>
          <p:nvPr/>
        </p:nvSpPr>
        <p:spPr>
          <a:xfrm>
            <a:off x="4095243" y="4639778"/>
            <a:ext cx="0" cy="60960"/>
          </a:xfrm>
          <a:custGeom>
            <a:avLst/>
            <a:gdLst/>
            <a:ahLst/>
            <a:cxnLst/>
            <a:rect l="l" t="t" r="r" b="b"/>
            <a:pathLst>
              <a:path w="0" h="60960">
                <a:moveTo>
                  <a:pt x="0" y="60465"/>
                </a:moveTo>
                <a:lnTo>
                  <a:pt x="0" y="0"/>
                </a:lnTo>
              </a:path>
            </a:pathLst>
          </a:custGeom>
          <a:ln w="8638">
            <a:solidFill>
              <a:srgbClr val="ECEDED"/>
            </a:solidFill>
          </a:ln>
        </p:spPr>
        <p:txBody>
          <a:bodyPr wrap="square" lIns="0" tIns="0" rIns="0" bIns="0" rtlCol="0"/>
          <a:lstStyle/>
          <a:p/>
        </p:txBody>
      </p:sp>
      <p:sp>
        <p:nvSpPr>
          <p:cNvPr id="40" name="object 40"/>
          <p:cNvSpPr/>
          <p:nvPr/>
        </p:nvSpPr>
        <p:spPr>
          <a:xfrm>
            <a:off x="4509878" y="1676866"/>
            <a:ext cx="0" cy="2652395"/>
          </a:xfrm>
          <a:custGeom>
            <a:avLst/>
            <a:gdLst/>
            <a:ahLst/>
            <a:cxnLst/>
            <a:rect l="l" t="t" r="r" b="b"/>
            <a:pathLst>
              <a:path w="0" h="2652395">
                <a:moveTo>
                  <a:pt x="0" y="2651936"/>
                </a:moveTo>
                <a:lnTo>
                  <a:pt x="0" y="0"/>
                </a:lnTo>
              </a:path>
            </a:pathLst>
          </a:custGeom>
          <a:ln w="8638">
            <a:solidFill>
              <a:srgbClr val="ECEDED"/>
            </a:solidFill>
          </a:ln>
        </p:spPr>
        <p:txBody>
          <a:bodyPr wrap="square" lIns="0" tIns="0" rIns="0" bIns="0" rtlCol="0"/>
          <a:lstStyle/>
          <a:p/>
        </p:txBody>
      </p:sp>
      <p:sp>
        <p:nvSpPr>
          <p:cNvPr id="41" name="object 41"/>
          <p:cNvSpPr/>
          <p:nvPr/>
        </p:nvSpPr>
        <p:spPr>
          <a:xfrm>
            <a:off x="4509878" y="4639778"/>
            <a:ext cx="0" cy="60960"/>
          </a:xfrm>
          <a:custGeom>
            <a:avLst/>
            <a:gdLst/>
            <a:ahLst/>
            <a:cxnLst/>
            <a:rect l="l" t="t" r="r" b="b"/>
            <a:pathLst>
              <a:path w="0" h="60960">
                <a:moveTo>
                  <a:pt x="0" y="60467"/>
                </a:moveTo>
                <a:lnTo>
                  <a:pt x="0" y="0"/>
                </a:lnTo>
              </a:path>
            </a:pathLst>
          </a:custGeom>
          <a:ln w="8638">
            <a:solidFill>
              <a:srgbClr val="ECEDED"/>
            </a:solidFill>
          </a:ln>
        </p:spPr>
        <p:txBody>
          <a:bodyPr wrap="square" lIns="0" tIns="0" rIns="0" bIns="0" rtlCol="0"/>
          <a:lstStyle/>
          <a:p/>
        </p:txBody>
      </p:sp>
      <p:sp>
        <p:nvSpPr>
          <p:cNvPr id="42" name="object 42"/>
          <p:cNvSpPr/>
          <p:nvPr/>
        </p:nvSpPr>
        <p:spPr>
          <a:xfrm>
            <a:off x="4924513" y="1676867"/>
            <a:ext cx="0" cy="3023870"/>
          </a:xfrm>
          <a:custGeom>
            <a:avLst/>
            <a:gdLst/>
            <a:ahLst/>
            <a:cxnLst/>
            <a:rect l="l" t="t" r="r" b="b"/>
            <a:pathLst>
              <a:path w="0" h="3023870">
                <a:moveTo>
                  <a:pt x="0" y="0"/>
                </a:moveTo>
                <a:lnTo>
                  <a:pt x="0" y="3023380"/>
                </a:lnTo>
              </a:path>
            </a:pathLst>
          </a:custGeom>
          <a:ln w="8638">
            <a:solidFill>
              <a:srgbClr val="ECEDED"/>
            </a:solidFill>
          </a:ln>
        </p:spPr>
        <p:txBody>
          <a:bodyPr wrap="square" lIns="0" tIns="0" rIns="0" bIns="0" rtlCol="0"/>
          <a:lstStyle/>
          <a:p/>
        </p:txBody>
      </p:sp>
      <p:sp>
        <p:nvSpPr>
          <p:cNvPr id="43" name="object 43"/>
          <p:cNvSpPr/>
          <p:nvPr/>
        </p:nvSpPr>
        <p:spPr>
          <a:xfrm>
            <a:off x="5330509" y="1676867"/>
            <a:ext cx="0" cy="3023870"/>
          </a:xfrm>
          <a:custGeom>
            <a:avLst/>
            <a:gdLst/>
            <a:ahLst/>
            <a:cxnLst/>
            <a:rect l="l" t="t" r="r" b="b"/>
            <a:pathLst>
              <a:path w="0" h="3023870">
                <a:moveTo>
                  <a:pt x="0" y="0"/>
                </a:moveTo>
                <a:lnTo>
                  <a:pt x="0" y="3023380"/>
                </a:lnTo>
              </a:path>
            </a:pathLst>
          </a:custGeom>
          <a:ln w="8638">
            <a:solidFill>
              <a:srgbClr val="ECEDED"/>
            </a:solidFill>
          </a:ln>
        </p:spPr>
        <p:txBody>
          <a:bodyPr wrap="square" lIns="0" tIns="0" rIns="0" bIns="0" rtlCol="0"/>
          <a:lstStyle/>
          <a:p/>
        </p:txBody>
      </p:sp>
      <p:sp>
        <p:nvSpPr>
          <p:cNvPr id="44" name="object 44"/>
          <p:cNvSpPr/>
          <p:nvPr/>
        </p:nvSpPr>
        <p:spPr>
          <a:xfrm>
            <a:off x="5745145" y="1676867"/>
            <a:ext cx="0" cy="3023870"/>
          </a:xfrm>
          <a:custGeom>
            <a:avLst/>
            <a:gdLst/>
            <a:ahLst/>
            <a:cxnLst/>
            <a:rect l="l" t="t" r="r" b="b"/>
            <a:pathLst>
              <a:path w="0" h="3023870">
                <a:moveTo>
                  <a:pt x="0" y="0"/>
                </a:moveTo>
                <a:lnTo>
                  <a:pt x="0" y="3023380"/>
                </a:lnTo>
              </a:path>
            </a:pathLst>
          </a:custGeom>
          <a:ln w="8638">
            <a:solidFill>
              <a:srgbClr val="ECEDED"/>
            </a:solidFill>
          </a:ln>
        </p:spPr>
        <p:txBody>
          <a:bodyPr wrap="square" lIns="0" tIns="0" rIns="0" bIns="0" rtlCol="0"/>
          <a:lstStyle/>
          <a:p/>
        </p:txBody>
      </p:sp>
      <p:sp>
        <p:nvSpPr>
          <p:cNvPr id="45" name="object 45"/>
          <p:cNvSpPr/>
          <p:nvPr/>
        </p:nvSpPr>
        <p:spPr>
          <a:xfrm>
            <a:off x="6168418" y="1676867"/>
            <a:ext cx="0" cy="3023870"/>
          </a:xfrm>
          <a:custGeom>
            <a:avLst/>
            <a:gdLst/>
            <a:ahLst/>
            <a:cxnLst/>
            <a:rect l="l" t="t" r="r" b="b"/>
            <a:pathLst>
              <a:path w="0" h="3023870">
                <a:moveTo>
                  <a:pt x="0" y="0"/>
                </a:moveTo>
                <a:lnTo>
                  <a:pt x="0" y="3023380"/>
                </a:lnTo>
              </a:path>
            </a:pathLst>
          </a:custGeom>
          <a:ln w="8638">
            <a:solidFill>
              <a:srgbClr val="ECEDED"/>
            </a:solidFill>
          </a:ln>
        </p:spPr>
        <p:txBody>
          <a:bodyPr wrap="square" lIns="0" tIns="0" rIns="0" bIns="0" rtlCol="0"/>
          <a:lstStyle/>
          <a:p/>
        </p:txBody>
      </p:sp>
      <p:sp>
        <p:nvSpPr>
          <p:cNvPr id="46" name="object 46"/>
          <p:cNvSpPr/>
          <p:nvPr/>
        </p:nvSpPr>
        <p:spPr>
          <a:xfrm>
            <a:off x="2030706" y="1676867"/>
            <a:ext cx="0" cy="3023870"/>
          </a:xfrm>
          <a:custGeom>
            <a:avLst/>
            <a:gdLst/>
            <a:ahLst/>
            <a:cxnLst/>
            <a:rect l="l" t="t" r="r" b="b"/>
            <a:pathLst>
              <a:path w="0" h="3023870">
                <a:moveTo>
                  <a:pt x="0" y="0"/>
                </a:moveTo>
                <a:lnTo>
                  <a:pt x="0" y="3023380"/>
                </a:lnTo>
              </a:path>
            </a:pathLst>
          </a:custGeom>
          <a:ln w="8638">
            <a:solidFill>
              <a:srgbClr val="ECEDED"/>
            </a:solidFill>
          </a:ln>
        </p:spPr>
        <p:txBody>
          <a:bodyPr wrap="square" lIns="0" tIns="0" rIns="0" bIns="0" rtlCol="0"/>
          <a:lstStyle/>
          <a:p/>
        </p:txBody>
      </p:sp>
      <p:sp>
        <p:nvSpPr>
          <p:cNvPr id="47" name="object 47"/>
          <p:cNvSpPr/>
          <p:nvPr/>
        </p:nvSpPr>
        <p:spPr>
          <a:xfrm>
            <a:off x="2030706" y="1676867"/>
            <a:ext cx="0" cy="3023870"/>
          </a:xfrm>
          <a:custGeom>
            <a:avLst/>
            <a:gdLst/>
            <a:ahLst/>
            <a:cxnLst/>
            <a:rect l="l" t="t" r="r" b="b"/>
            <a:pathLst>
              <a:path w="0" h="3023870">
                <a:moveTo>
                  <a:pt x="0" y="0"/>
                </a:moveTo>
                <a:lnTo>
                  <a:pt x="0" y="3023380"/>
                </a:lnTo>
              </a:path>
            </a:pathLst>
          </a:custGeom>
          <a:ln w="8638">
            <a:solidFill>
              <a:srgbClr val="CCCCCC"/>
            </a:solidFill>
          </a:ln>
        </p:spPr>
        <p:txBody>
          <a:bodyPr wrap="square" lIns="0" tIns="0" rIns="0" bIns="0" rtlCol="0"/>
          <a:lstStyle/>
          <a:p/>
        </p:txBody>
      </p:sp>
      <p:sp>
        <p:nvSpPr>
          <p:cNvPr id="48" name="object 48"/>
          <p:cNvSpPr/>
          <p:nvPr/>
        </p:nvSpPr>
        <p:spPr>
          <a:xfrm>
            <a:off x="2035025" y="4704566"/>
            <a:ext cx="4129404" cy="0"/>
          </a:xfrm>
          <a:custGeom>
            <a:avLst/>
            <a:gdLst/>
            <a:ahLst/>
            <a:cxnLst/>
            <a:rect l="l" t="t" r="r" b="b"/>
            <a:pathLst>
              <a:path w="4129404" h="0">
                <a:moveTo>
                  <a:pt x="0" y="0"/>
                </a:moveTo>
                <a:lnTo>
                  <a:pt x="4129073" y="0"/>
                </a:lnTo>
              </a:path>
            </a:pathLst>
          </a:custGeom>
          <a:ln w="8638">
            <a:solidFill>
              <a:srgbClr val="CCCCCC"/>
            </a:solidFill>
          </a:ln>
        </p:spPr>
        <p:txBody>
          <a:bodyPr wrap="square" lIns="0" tIns="0" rIns="0" bIns="0" rtlCol="0"/>
          <a:lstStyle/>
          <a:p/>
        </p:txBody>
      </p:sp>
      <p:sp>
        <p:nvSpPr>
          <p:cNvPr id="49" name="object 49"/>
          <p:cNvSpPr/>
          <p:nvPr/>
        </p:nvSpPr>
        <p:spPr>
          <a:xfrm>
            <a:off x="2035025" y="1737334"/>
            <a:ext cx="1537970" cy="311150"/>
          </a:xfrm>
          <a:custGeom>
            <a:avLst/>
            <a:gdLst/>
            <a:ahLst/>
            <a:cxnLst/>
            <a:rect l="l" t="t" r="r" b="b"/>
            <a:pathLst>
              <a:path w="1537970" h="311150">
                <a:moveTo>
                  <a:pt x="1537604" y="310976"/>
                </a:moveTo>
                <a:lnTo>
                  <a:pt x="1537604" y="0"/>
                </a:lnTo>
                <a:lnTo>
                  <a:pt x="0" y="0"/>
                </a:lnTo>
                <a:lnTo>
                  <a:pt x="0" y="310976"/>
                </a:lnTo>
                <a:lnTo>
                  <a:pt x="1537604" y="310976"/>
                </a:lnTo>
                <a:close/>
              </a:path>
            </a:pathLst>
          </a:custGeom>
          <a:solidFill>
            <a:srgbClr val="00BE6E"/>
          </a:solidFill>
        </p:spPr>
        <p:txBody>
          <a:bodyPr wrap="square" lIns="0" tIns="0" rIns="0" bIns="0" rtlCol="0"/>
          <a:lstStyle/>
          <a:p/>
        </p:txBody>
      </p:sp>
      <p:sp>
        <p:nvSpPr>
          <p:cNvPr id="50" name="object 50"/>
          <p:cNvSpPr/>
          <p:nvPr/>
        </p:nvSpPr>
        <p:spPr>
          <a:xfrm>
            <a:off x="2035025" y="2169246"/>
            <a:ext cx="2125345" cy="311150"/>
          </a:xfrm>
          <a:custGeom>
            <a:avLst/>
            <a:gdLst/>
            <a:ahLst/>
            <a:cxnLst/>
            <a:rect l="l" t="t" r="r" b="b"/>
            <a:pathLst>
              <a:path w="2125345" h="311150">
                <a:moveTo>
                  <a:pt x="2125004" y="310976"/>
                </a:moveTo>
                <a:lnTo>
                  <a:pt x="2125004" y="0"/>
                </a:lnTo>
                <a:lnTo>
                  <a:pt x="0" y="0"/>
                </a:lnTo>
                <a:lnTo>
                  <a:pt x="0" y="310976"/>
                </a:lnTo>
                <a:lnTo>
                  <a:pt x="2125004" y="310976"/>
                </a:lnTo>
                <a:close/>
              </a:path>
            </a:pathLst>
          </a:custGeom>
          <a:solidFill>
            <a:srgbClr val="4F7BB5"/>
          </a:solidFill>
        </p:spPr>
        <p:txBody>
          <a:bodyPr wrap="square" lIns="0" tIns="0" rIns="0" bIns="0" rtlCol="0"/>
          <a:lstStyle/>
          <a:p/>
        </p:txBody>
      </p:sp>
      <p:sp>
        <p:nvSpPr>
          <p:cNvPr id="51" name="object 51"/>
          <p:cNvSpPr/>
          <p:nvPr/>
        </p:nvSpPr>
        <p:spPr>
          <a:xfrm>
            <a:off x="2035025" y="2601157"/>
            <a:ext cx="2332355" cy="311150"/>
          </a:xfrm>
          <a:custGeom>
            <a:avLst/>
            <a:gdLst/>
            <a:ahLst/>
            <a:cxnLst/>
            <a:rect l="l" t="t" r="r" b="b"/>
            <a:pathLst>
              <a:path w="2332354" h="311150">
                <a:moveTo>
                  <a:pt x="2332321" y="310976"/>
                </a:moveTo>
                <a:lnTo>
                  <a:pt x="2332321" y="0"/>
                </a:lnTo>
                <a:lnTo>
                  <a:pt x="0" y="0"/>
                </a:lnTo>
                <a:lnTo>
                  <a:pt x="0" y="310976"/>
                </a:lnTo>
                <a:lnTo>
                  <a:pt x="2332321" y="310976"/>
                </a:lnTo>
                <a:close/>
              </a:path>
            </a:pathLst>
          </a:custGeom>
          <a:solidFill>
            <a:srgbClr val="F8BD00"/>
          </a:solidFill>
        </p:spPr>
        <p:txBody>
          <a:bodyPr wrap="square" lIns="0" tIns="0" rIns="0" bIns="0" rtlCol="0"/>
          <a:lstStyle/>
          <a:p/>
        </p:txBody>
      </p:sp>
      <p:sp>
        <p:nvSpPr>
          <p:cNvPr id="52" name="object 52"/>
          <p:cNvSpPr/>
          <p:nvPr/>
        </p:nvSpPr>
        <p:spPr>
          <a:xfrm>
            <a:off x="2035025" y="3033068"/>
            <a:ext cx="2367280" cy="311150"/>
          </a:xfrm>
          <a:custGeom>
            <a:avLst/>
            <a:gdLst/>
            <a:ahLst/>
            <a:cxnLst/>
            <a:rect l="l" t="t" r="r" b="b"/>
            <a:pathLst>
              <a:path w="2367279" h="311150">
                <a:moveTo>
                  <a:pt x="2366874" y="310976"/>
                </a:moveTo>
                <a:lnTo>
                  <a:pt x="2366874" y="0"/>
                </a:lnTo>
                <a:lnTo>
                  <a:pt x="0" y="0"/>
                </a:lnTo>
                <a:lnTo>
                  <a:pt x="0" y="310976"/>
                </a:lnTo>
                <a:lnTo>
                  <a:pt x="2366874" y="310976"/>
                </a:lnTo>
                <a:close/>
              </a:path>
            </a:pathLst>
          </a:custGeom>
          <a:solidFill>
            <a:srgbClr val="6AC7CC"/>
          </a:solidFill>
        </p:spPr>
        <p:txBody>
          <a:bodyPr wrap="square" lIns="0" tIns="0" rIns="0" bIns="0" rtlCol="0"/>
          <a:lstStyle/>
          <a:p/>
        </p:txBody>
      </p:sp>
      <p:sp>
        <p:nvSpPr>
          <p:cNvPr id="53" name="object 53"/>
          <p:cNvSpPr/>
          <p:nvPr/>
        </p:nvSpPr>
        <p:spPr>
          <a:xfrm>
            <a:off x="2035025" y="3464980"/>
            <a:ext cx="2375535" cy="311150"/>
          </a:xfrm>
          <a:custGeom>
            <a:avLst/>
            <a:gdLst/>
            <a:ahLst/>
            <a:cxnLst/>
            <a:rect l="l" t="t" r="r" b="b"/>
            <a:pathLst>
              <a:path w="2375535" h="311150">
                <a:moveTo>
                  <a:pt x="2375512" y="310976"/>
                </a:moveTo>
                <a:lnTo>
                  <a:pt x="2375512" y="0"/>
                </a:lnTo>
                <a:lnTo>
                  <a:pt x="0" y="0"/>
                </a:lnTo>
                <a:lnTo>
                  <a:pt x="0" y="310976"/>
                </a:lnTo>
                <a:lnTo>
                  <a:pt x="2375512" y="310976"/>
                </a:lnTo>
                <a:close/>
              </a:path>
            </a:pathLst>
          </a:custGeom>
          <a:solidFill>
            <a:srgbClr val="FF8A4E"/>
          </a:solidFill>
        </p:spPr>
        <p:txBody>
          <a:bodyPr wrap="square" lIns="0" tIns="0" rIns="0" bIns="0" rtlCol="0"/>
          <a:lstStyle/>
          <a:p/>
        </p:txBody>
      </p:sp>
      <p:sp>
        <p:nvSpPr>
          <p:cNvPr id="54" name="object 54"/>
          <p:cNvSpPr/>
          <p:nvPr/>
        </p:nvSpPr>
        <p:spPr>
          <a:xfrm>
            <a:off x="2035025" y="3896891"/>
            <a:ext cx="2134235" cy="311150"/>
          </a:xfrm>
          <a:custGeom>
            <a:avLst/>
            <a:gdLst/>
            <a:ahLst/>
            <a:cxnLst/>
            <a:rect l="l" t="t" r="r" b="b"/>
            <a:pathLst>
              <a:path w="2134235" h="311150">
                <a:moveTo>
                  <a:pt x="2133642" y="310976"/>
                </a:moveTo>
                <a:lnTo>
                  <a:pt x="2133642" y="0"/>
                </a:lnTo>
                <a:lnTo>
                  <a:pt x="0" y="0"/>
                </a:lnTo>
                <a:lnTo>
                  <a:pt x="0" y="310976"/>
                </a:lnTo>
                <a:lnTo>
                  <a:pt x="2133642" y="310976"/>
                </a:lnTo>
                <a:close/>
              </a:path>
            </a:pathLst>
          </a:custGeom>
          <a:solidFill>
            <a:srgbClr val="7C5D8F"/>
          </a:solidFill>
        </p:spPr>
        <p:txBody>
          <a:bodyPr wrap="square" lIns="0" tIns="0" rIns="0" bIns="0" rtlCol="0"/>
          <a:lstStyle/>
          <a:p/>
        </p:txBody>
      </p:sp>
      <p:sp>
        <p:nvSpPr>
          <p:cNvPr id="55" name="object 55"/>
          <p:cNvSpPr/>
          <p:nvPr/>
        </p:nvSpPr>
        <p:spPr>
          <a:xfrm>
            <a:off x="2035025" y="4328803"/>
            <a:ext cx="2583180" cy="311150"/>
          </a:xfrm>
          <a:custGeom>
            <a:avLst/>
            <a:gdLst/>
            <a:ahLst/>
            <a:cxnLst/>
            <a:rect l="l" t="t" r="r" b="b"/>
            <a:pathLst>
              <a:path w="2583179" h="311150">
                <a:moveTo>
                  <a:pt x="2582830" y="310976"/>
                </a:moveTo>
                <a:lnTo>
                  <a:pt x="2582830" y="0"/>
                </a:lnTo>
                <a:lnTo>
                  <a:pt x="0" y="0"/>
                </a:lnTo>
                <a:lnTo>
                  <a:pt x="0" y="310976"/>
                </a:lnTo>
                <a:lnTo>
                  <a:pt x="2582830" y="310976"/>
                </a:lnTo>
                <a:close/>
              </a:path>
            </a:pathLst>
          </a:custGeom>
          <a:solidFill>
            <a:srgbClr val="D15E8F"/>
          </a:solidFill>
        </p:spPr>
        <p:txBody>
          <a:bodyPr wrap="square" lIns="0" tIns="0" rIns="0" bIns="0" rtlCol="0"/>
          <a:lstStyle/>
          <a:p/>
        </p:txBody>
      </p:sp>
      <p:sp>
        <p:nvSpPr>
          <p:cNvPr id="56" name="object 56"/>
          <p:cNvSpPr txBox="1"/>
          <p:nvPr/>
        </p:nvSpPr>
        <p:spPr>
          <a:xfrm>
            <a:off x="1128951" y="1759588"/>
            <a:ext cx="886460" cy="2842260"/>
          </a:xfrm>
          <a:prstGeom prst="rect">
            <a:avLst/>
          </a:prstGeom>
        </p:spPr>
        <p:txBody>
          <a:bodyPr wrap="square" lIns="0" tIns="0" rIns="0" bIns="0" rtlCol="0" vert="horz">
            <a:spAutoFit/>
          </a:bodyPr>
          <a:lstStyle/>
          <a:p>
            <a:pPr algn="r" marL="139700" marR="29209" indent="490855">
              <a:lnSpc>
                <a:spcPct val="103400"/>
              </a:lnSpc>
            </a:pPr>
            <a:r>
              <a:rPr dirty="0" sz="750" spc="10">
                <a:solidFill>
                  <a:srgbClr val="333D47"/>
                </a:solidFill>
                <a:latin typeface="Arial"/>
                <a:cs typeface="Arial"/>
              </a:rPr>
              <a:t>N</a:t>
            </a:r>
            <a:r>
              <a:rPr dirty="0" sz="750" spc="-10">
                <a:solidFill>
                  <a:srgbClr val="333D47"/>
                </a:solidFill>
                <a:latin typeface="Arial"/>
                <a:cs typeface="Arial"/>
              </a:rPr>
              <a:t>e</a:t>
            </a:r>
            <a:r>
              <a:rPr dirty="0" sz="750" spc="35">
                <a:solidFill>
                  <a:srgbClr val="333D47"/>
                </a:solidFill>
                <a:latin typeface="Arial"/>
                <a:cs typeface="Arial"/>
              </a:rPr>
              <a:t>x</a:t>
            </a:r>
            <a:r>
              <a:rPr dirty="0" sz="750" spc="105">
                <a:solidFill>
                  <a:srgbClr val="333D47"/>
                </a:solidFill>
                <a:latin typeface="Arial"/>
                <a:cs typeface="Arial"/>
              </a:rPr>
              <a:t>t  </a:t>
            </a:r>
            <a:r>
              <a:rPr dirty="0" sz="750" spc="-50">
                <a:solidFill>
                  <a:srgbClr val="333D47"/>
                </a:solidFill>
                <a:latin typeface="Arial"/>
                <a:cs typeface="Arial"/>
              </a:rPr>
              <a:t>G</a:t>
            </a:r>
            <a:r>
              <a:rPr dirty="0" sz="750" spc="-10">
                <a:solidFill>
                  <a:srgbClr val="333D47"/>
                </a:solidFill>
                <a:latin typeface="Arial"/>
                <a:cs typeface="Arial"/>
              </a:rPr>
              <a:t>e</a:t>
            </a:r>
            <a:r>
              <a:rPr dirty="0" sz="750" spc="35">
                <a:solidFill>
                  <a:srgbClr val="333D47"/>
                </a:solidFill>
                <a:latin typeface="Arial"/>
                <a:cs typeface="Arial"/>
              </a:rPr>
              <a:t>n</a:t>
            </a:r>
            <a:r>
              <a:rPr dirty="0" sz="750" spc="-10">
                <a:solidFill>
                  <a:srgbClr val="333D47"/>
                </a:solidFill>
                <a:latin typeface="Arial"/>
                <a:cs typeface="Arial"/>
              </a:rPr>
              <a:t>e</a:t>
            </a:r>
            <a:r>
              <a:rPr dirty="0" sz="750" spc="60">
                <a:solidFill>
                  <a:srgbClr val="333D47"/>
                </a:solidFill>
                <a:latin typeface="Arial"/>
                <a:cs typeface="Arial"/>
              </a:rPr>
              <a:t>r</a:t>
            </a:r>
            <a:r>
              <a:rPr dirty="0" sz="750">
                <a:solidFill>
                  <a:srgbClr val="333D47"/>
                </a:solidFill>
                <a:latin typeface="Arial"/>
                <a:cs typeface="Arial"/>
              </a:rPr>
              <a:t>a</a:t>
            </a:r>
            <a:r>
              <a:rPr dirty="0" sz="750" spc="105">
                <a:solidFill>
                  <a:srgbClr val="333D47"/>
                </a:solidFill>
                <a:latin typeface="Arial"/>
                <a:cs typeface="Arial"/>
              </a:rPr>
              <a:t>t</a:t>
            </a:r>
            <a:r>
              <a:rPr dirty="0" sz="750" spc="45">
                <a:solidFill>
                  <a:srgbClr val="333D47"/>
                </a:solidFill>
                <a:latin typeface="Arial"/>
                <a:cs typeface="Arial"/>
              </a:rPr>
              <a:t>i</a:t>
            </a:r>
            <a:r>
              <a:rPr dirty="0" sz="750" spc="20">
                <a:solidFill>
                  <a:srgbClr val="333D47"/>
                </a:solidFill>
                <a:latin typeface="Arial"/>
                <a:cs typeface="Arial"/>
              </a:rPr>
              <a:t>o</a:t>
            </a:r>
            <a:r>
              <a:rPr dirty="0" sz="750" spc="35">
                <a:solidFill>
                  <a:srgbClr val="333D47"/>
                </a:solidFill>
                <a:latin typeface="Arial"/>
                <a:cs typeface="Arial"/>
              </a:rPr>
              <a:t>n</a:t>
            </a:r>
            <a:r>
              <a:rPr dirty="0" sz="750" spc="10">
                <a:solidFill>
                  <a:srgbClr val="333D47"/>
                </a:solidFill>
                <a:latin typeface="Arial"/>
                <a:cs typeface="Arial"/>
              </a:rPr>
              <a:t>...</a:t>
            </a:r>
            <a:endParaRPr sz="750">
              <a:latin typeface="Arial"/>
              <a:cs typeface="Arial"/>
            </a:endParaRPr>
          </a:p>
          <a:p>
            <a:pPr>
              <a:lnSpc>
                <a:spcPct val="100000"/>
              </a:lnSpc>
            </a:pPr>
            <a:endParaRPr sz="800">
              <a:latin typeface="Times New Roman"/>
              <a:cs typeface="Times New Roman"/>
            </a:endParaRPr>
          </a:p>
          <a:p>
            <a:pPr algn="r" marL="294005" marR="54610" indent="-154940">
              <a:lnSpc>
                <a:spcPct val="103400"/>
              </a:lnSpc>
              <a:spcBef>
                <a:spcPts val="655"/>
              </a:spcBef>
            </a:pPr>
            <a:r>
              <a:rPr dirty="0" sz="750" spc="20">
                <a:solidFill>
                  <a:srgbClr val="333D47"/>
                </a:solidFill>
                <a:latin typeface="Arial"/>
                <a:cs typeface="Arial"/>
              </a:rPr>
              <a:t>Whole</a:t>
            </a:r>
            <a:r>
              <a:rPr dirty="0" sz="750" spc="-114">
                <a:solidFill>
                  <a:srgbClr val="333D47"/>
                </a:solidFill>
                <a:latin typeface="Arial"/>
                <a:cs typeface="Arial"/>
              </a:rPr>
              <a:t> </a:t>
            </a:r>
            <a:r>
              <a:rPr dirty="0" sz="750" spc="10">
                <a:solidFill>
                  <a:srgbClr val="333D47"/>
                </a:solidFill>
                <a:latin typeface="Arial"/>
                <a:cs typeface="Arial"/>
              </a:rPr>
              <a:t>Genome </a:t>
            </a:r>
            <a:r>
              <a:rPr dirty="0" sz="750" spc="-5">
                <a:solidFill>
                  <a:srgbClr val="333D47"/>
                </a:solidFill>
                <a:latin typeface="Arial"/>
                <a:cs typeface="Arial"/>
              </a:rPr>
              <a:t> </a:t>
            </a:r>
            <a:r>
              <a:rPr dirty="0" sz="750" spc="-55">
                <a:solidFill>
                  <a:srgbClr val="333D47"/>
                </a:solidFill>
                <a:latin typeface="Arial"/>
                <a:cs typeface="Arial"/>
              </a:rPr>
              <a:t>S</a:t>
            </a:r>
            <a:r>
              <a:rPr dirty="0" sz="750" spc="-10">
                <a:solidFill>
                  <a:srgbClr val="333D47"/>
                </a:solidFill>
                <a:latin typeface="Arial"/>
                <a:cs typeface="Arial"/>
              </a:rPr>
              <a:t>e</a:t>
            </a:r>
            <a:r>
              <a:rPr dirty="0" sz="750" spc="45">
                <a:solidFill>
                  <a:srgbClr val="333D47"/>
                </a:solidFill>
                <a:latin typeface="Arial"/>
                <a:cs typeface="Arial"/>
              </a:rPr>
              <a:t>q</a:t>
            </a:r>
            <a:r>
              <a:rPr dirty="0" sz="750" spc="30">
                <a:solidFill>
                  <a:srgbClr val="333D47"/>
                </a:solidFill>
                <a:latin typeface="Arial"/>
                <a:cs typeface="Arial"/>
              </a:rPr>
              <a:t>u</a:t>
            </a:r>
            <a:r>
              <a:rPr dirty="0" sz="750" spc="-10">
                <a:solidFill>
                  <a:srgbClr val="333D47"/>
                </a:solidFill>
                <a:latin typeface="Arial"/>
                <a:cs typeface="Arial"/>
              </a:rPr>
              <a:t>e</a:t>
            </a:r>
            <a:r>
              <a:rPr dirty="0" sz="750" spc="35">
                <a:solidFill>
                  <a:srgbClr val="333D47"/>
                </a:solidFill>
                <a:latin typeface="Arial"/>
                <a:cs typeface="Arial"/>
              </a:rPr>
              <a:t>n</a:t>
            </a:r>
            <a:r>
              <a:rPr dirty="0" sz="750" spc="20">
                <a:solidFill>
                  <a:srgbClr val="333D47"/>
                </a:solidFill>
                <a:latin typeface="Arial"/>
                <a:cs typeface="Arial"/>
              </a:rPr>
              <a:t>c</a:t>
            </a:r>
            <a:r>
              <a:rPr dirty="0" sz="750" spc="45">
                <a:solidFill>
                  <a:srgbClr val="333D47"/>
                </a:solidFill>
                <a:latin typeface="Arial"/>
                <a:cs typeface="Arial"/>
              </a:rPr>
              <a:t>i</a:t>
            </a:r>
            <a:r>
              <a:rPr dirty="0" sz="750" spc="35">
                <a:solidFill>
                  <a:srgbClr val="333D47"/>
                </a:solidFill>
                <a:latin typeface="Arial"/>
                <a:cs typeface="Arial"/>
              </a:rPr>
              <a:t>n</a:t>
            </a:r>
            <a:r>
              <a:rPr dirty="0" sz="750" spc="5">
                <a:solidFill>
                  <a:srgbClr val="333D47"/>
                </a:solidFill>
                <a:latin typeface="Arial"/>
                <a:cs typeface="Arial"/>
              </a:rPr>
              <a:t>g</a:t>
            </a:r>
            <a:endParaRPr sz="750">
              <a:latin typeface="Arial"/>
              <a:cs typeface="Arial"/>
            </a:endParaRPr>
          </a:p>
          <a:p>
            <a:pPr>
              <a:lnSpc>
                <a:spcPct val="100000"/>
              </a:lnSpc>
            </a:pPr>
            <a:endParaRPr sz="800">
              <a:latin typeface="Times New Roman"/>
              <a:cs typeface="Times New Roman"/>
            </a:endParaRPr>
          </a:p>
          <a:p>
            <a:pPr algn="r" marR="20320">
              <a:lnSpc>
                <a:spcPct val="100000"/>
              </a:lnSpc>
              <a:spcBef>
                <a:spcPts val="610"/>
              </a:spcBef>
            </a:pPr>
            <a:r>
              <a:rPr dirty="0" sz="750" spc="-30">
                <a:solidFill>
                  <a:srgbClr val="333D47"/>
                </a:solidFill>
                <a:latin typeface="Arial"/>
                <a:cs typeface="Arial"/>
              </a:rPr>
              <a:t>P</a:t>
            </a:r>
            <a:r>
              <a:rPr dirty="0" sz="750" spc="35">
                <a:solidFill>
                  <a:srgbClr val="333D47"/>
                </a:solidFill>
                <a:latin typeface="Arial"/>
                <a:cs typeface="Arial"/>
              </a:rPr>
              <a:t>h</a:t>
            </a:r>
            <a:r>
              <a:rPr dirty="0" sz="750">
                <a:solidFill>
                  <a:srgbClr val="333D47"/>
                </a:solidFill>
                <a:latin typeface="Arial"/>
                <a:cs typeface="Arial"/>
              </a:rPr>
              <a:t>a</a:t>
            </a:r>
            <a:r>
              <a:rPr dirty="0" sz="750" spc="60">
                <a:solidFill>
                  <a:srgbClr val="333D47"/>
                </a:solidFill>
                <a:latin typeface="Arial"/>
                <a:cs typeface="Arial"/>
              </a:rPr>
              <a:t>r</a:t>
            </a:r>
            <a:r>
              <a:rPr dirty="0" sz="750" spc="60">
                <a:solidFill>
                  <a:srgbClr val="333D47"/>
                </a:solidFill>
                <a:latin typeface="Arial"/>
                <a:cs typeface="Arial"/>
              </a:rPr>
              <a:t>m</a:t>
            </a:r>
            <a:r>
              <a:rPr dirty="0" sz="750">
                <a:solidFill>
                  <a:srgbClr val="333D47"/>
                </a:solidFill>
                <a:latin typeface="Arial"/>
                <a:cs typeface="Arial"/>
              </a:rPr>
              <a:t>a</a:t>
            </a:r>
            <a:r>
              <a:rPr dirty="0" sz="750" spc="20">
                <a:solidFill>
                  <a:srgbClr val="333D47"/>
                </a:solidFill>
                <a:latin typeface="Arial"/>
                <a:cs typeface="Arial"/>
              </a:rPr>
              <a:t>c</a:t>
            </a:r>
            <a:r>
              <a:rPr dirty="0" sz="750" spc="20">
                <a:solidFill>
                  <a:srgbClr val="333D47"/>
                </a:solidFill>
                <a:latin typeface="Arial"/>
                <a:cs typeface="Arial"/>
              </a:rPr>
              <a:t>o</a:t>
            </a:r>
            <a:r>
              <a:rPr dirty="0" sz="750" spc="5">
                <a:solidFill>
                  <a:srgbClr val="333D47"/>
                </a:solidFill>
                <a:latin typeface="Arial"/>
                <a:cs typeface="Arial"/>
              </a:rPr>
              <a:t>g</a:t>
            </a:r>
            <a:r>
              <a:rPr dirty="0" sz="750" spc="-10">
                <a:solidFill>
                  <a:srgbClr val="333D47"/>
                </a:solidFill>
                <a:latin typeface="Arial"/>
                <a:cs typeface="Arial"/>
              </a:rPr>
              <a:t>e</a:t>
            </a:r>
            <a:r>
              <a:rPr dirty="0" sz="750" spc="35">
                <a:solidFill>
                  <a:srgbClr val="333D47"/>
                </a:solidFill>
                <a:latin typeface="Arial"/>
                <a:cs typeface="Arial"/>
              </a:rPr>
              <a:t>n</a:t>
            </a:r>
            <a:r>
              <a:rPr dirty="0" sz="750" spc="20">
                <a:solidFill>
                  <a:srgbClr val="333D47"/>
                </a:solidFill>
                <a:latin typeface="Arial"/>
                <a:cs typeface="Arial"/>
              </a:rPr>
              <a:t>o</a:t>
            </a:r>
            <a:r>
              <a:rPr dirty="0" sz="750" spc="60">
                <a:solidFill>
                  <a:srgbClr val="333D47"/>
                </a:solidFill>
                <a:latin typeface="Arial"/>
                <a:cs typeface="Arial"/>
              </a:rPr>
              <a:t>m</a:t>
            </a:r>
            <a:r>
              <a:rPr dirty="0" sz="750" spc="45">
                <a:solidFill>
                  <a:srgbClr val="333D47"/>
                </a:solidFill>
                <a:latin typeface="Arial"/>
                <a:cs typeface="Arial"/>
              </a:rPr>
              <a:t>i</a:t>
            </a:r>
            <a:r>
              <a:rPr dirty="0" sz="750" spc="20">
                <a:solidFill>
                  <a:srgbClr val="333D47"/>
                </a:solidFill>
                <a:latin typeface="Arial"/>
                <a:cs typeface="Arial"/>
              </a:rPr>
              <a:t>c</a:t>
            </a:r>
            <a:endParaRPr sz="750">
              <a:latin typeface="Arial"/>
              <a:cs typeface="Arial"/>
            </a:endParaRPr>
          </a:p>
          <a:p>
            <a:pPr algn="r" marR="24765">
              <a:lnSpc>
                <a:spcPct val="100000"/>
              </a:lnSpc>
              <a:spcBef>
                <a:spcPts val="25"/>
              </a:spcBef>
            </a:pPr>
            <a:r>
              <a:rPr dirty="0" sz="750">
                <a:solidFill>
                  <a:srgbClr val="333D47"/>
                </a:solidFill>
                <a:latin typeface="Arial"/>
                <a:cs typeface="Arial"/>
              </a:rPr>
              <a:t>s</a:t>
            </a:r>
            <a:endParaRPr sz="750">
              <a:latin typeface="Arial"/>
              <a:cs typeface="Arial"/>
            </a:endParaRPr>
          </a:p>
          <a:p>
            <a:pPr>
              <a:lnSpc>
                <a:spcPct val="100000"/>
              </a:lnSpc>
            </a:pPr>
            <a:endParaRPr sz="800">
              <a:latin typeface="Times New Roman"/>
              <a:cs typeface="Times New Roman"/>
            </a:endParaRPr>
          </a:p>
          <a:p>
            <a:pPr algn="r" marR="24765">
              <a:lnSpc>
                <a:spcPct val="100000"/>
              </a:lnSpc>
              <a:spcBef>
                <a:spcPts val="685"/>
              </a:spcBef>
            </a:pPr>
            <a:r>
              <a:rPr dirty="0" sz="750" spc="-30">
                <a:solidFill>
                  <a:srgbClr val="333D47"/>
                </a:solidFill>
                <a:latin typeface="Arial"/>
                <a:cs typeface="Arial"/>
              </a:rPr>
              <a:t>P</a:t>
            </a:r>
            <a:r>
              <a:rPr dirty="0" sz="750" spc="35">
                <a:solidFill>
                  <a:srgbClr val="333D47"/>
                </a:solidFill>
                <a:latin typeface="Arial"/>
                <a:cs typeface="Arial"/>
              </a:rPr>
              <a:t>h</a:t>
            </a:r>
            <a:r>
              <a:rPr dirty="0" sz="750">
                <a:solidFill>
                  <a:srgbClr val="333D47"/>
                </a:solidFill>
                <a:latin typeface="Arial"/>
                <a:cs typeface="Arial"/>
              </a:rPr>
              <a:t>a</a:t>
            </a:r>
            <a:r>
              <a:rPr dirty="0" sz="750" spc="60">
                <a:solidFill>
                  <a:srgbClr val="333D47"/>
                </a:solidFill>
                <a:latin typeface="Arial"/>
                <a:cs typeface="Arial"/>
              </a:rPr>
              <a:t>r</a:t>
            </a:r>
            <a:r>
              <a:rPr dirty="0" sz="750" spc="60">
                <a:solidFill>
                  <a:srgbClr val="333D47"/>
                </a:solidFill>
                <a:latin typeface="Arial"/>
                <a:cs typeface="Arial"/>
              </a:rPr>
              <a:t>m</a:t>
            </a:r>
            <a:r>
              <a:rPr dirty="0" sz="750">
                <a:solidFill>
                  <a:srgbClr val="333D47"/>
                </a:solidFill>
                <a:latin typeface="Arial"/>
                <a:cs typeface="Arial"/>
              </a:rPr>
              <a:t>a</a:t>
            </a:r>
            <a:r>
              <a:rPr dirty="0" sz="750" spc="20">
                <a:solidFill>
                  <a:srgbClr val="333D47"/>
                </a:solidFill>
                <a:latin typeface="Arial"/>
                <a:cs typeface="Arial"/>
              </a:rPr>
              <a:t>c</a:t>
            </a:r>
            <a:r>
              <a:rPr dirty="0" sz="750" spc="20">
                <a:solidFill>
                  <a:srgbClr val="333D47"/>
                </a:solidFill>
                <a:latin typeface="Arial"/>
                <a:cs typeface="Arial"/>
              </a:rPr>
              <a:t>o</a:t>
            </a:r>
            <a:r>
              <a:rPr dirty="0" sz="750" spc="5">
                <a:solidFill>
                  <a:srgbClr val="333D47"/>
                </a:solidFill>
                <a:latin typeface="Arial"/>
                <a:cs typeface="Arial"/>
              </a:rPr>
              <a:t>g</a:t>
            </a:r>
            <a:r>
              <a:rPr dirty="0" sz="750" spc="-10">
                <a:solidFill>
                  <a:srgbClr val="333D47"/>
                </a:solidFill>
                <a:latin typeface="Arial"/>
                <a:cs typeface="Arial"/>
              </a:rPr>
              <a:t>e</a:t>
            </a:r>
            <a:r>
              <a:rPr dirty="0" sz="750" spc="35">
                <a:solidFill>
                  <a:srgbClr val="333D47"/>
                </a:solidFill>
                <a:latin typeface="Arial"/>
                <a:cs typeface="Arial"/>
              </a:rPr>
              <a:t>n</a:t>
            </a:r>
            <a:r>
              <a:rPr dirty="0" sz="750" spc="-10">
                <a:solidFill>
                  <a:srgbClr val="333D47"/>
                </a:solidFill>
                <a:latin typeface="Arial"/>
                <a:cs typeface="Arial"/>
              </a:rPr>
              <a:t>e</a:t>
            </a:r>
            <a:r>
              <a:rPr dirty="0" sz="750" spc="105">
                <a:solidFill>
                  <a:srgbClr val="333D47"/>
                </a:solidFill>
                <a:latin typeface="Arial"/>
                <a:cs typeface="Arial"/>
              </a:rPr>
              <a:t>t</a:t>
            </a:r>
            <a:r>
              <a:rPr dirty="0" sz="750" spc="45">
                <a:solidFill>
                  <a:srgbClr val="333D47"/>
                </a:solidFill>
                <a:latin typeface="Arial"/>
                <a:cs typeface="Arial"/>
              </a:rPr>
              <a:t>i</a:t>
            </a:r>
            <a:r>
              <a:rPr dirty="0" sz="750" spc="20">
                <a:solidFill>
                  <a:srgbClr val="333D47"/>
                </a:solidFill>
                <a:latin typeface="Arial"/>
                <a:cs typeface="Arial"/>
              </a:rPr>
              <a:t>c</a:t>
            </a:r>
            <a:endParaRPr sz="750">
              <a:latin typeface="Arial"/>
              <a:cs typeface="Arial"/>
            </a:endParaRPr>
          </a:p>
          <a:p>
            <a:pPr algn="r" marR="26670">
              <a:lnSpc>
                <a:spcPct val="100000"/>
              </a:lnSpc>
              <a:spcBef>
                <a:spcPts val="30"/>
              </a:spcBef>
            </a:pPr>
            <a:r>
              <a:rPr dirty="0" sz="750">
                <a:solidFill>
                  <a:srgbClr val="333D47"/>
                </a:solidFill>
                <a:latin typeface="Arial"/>
                <a:cs typeface="Arial"/>
              </a:rPr>
              <a:t>s</a:t>
            </a:r>
            <a:endParaRPr sz="750">
              <a:latin typeface="Arial"/>
              <a:cs typeface="Arial"/>
            </a:endParaRPr>
          </a:p>
          <a:p>
            <a:pPr>
              <a:lnSpc>
                <a:spcPct val="100000"/>
              </a:lnSpc>
            </a:pPr>
            <a:endParaRPr sz="800">
              <a:latin typeface="Times New Roman"/>
              <a:cs typeface="Times New Roman"/>
            </a:endParaRPr>
          </a:p>
          <a:p>
            <a:pPr algn="r" marL="303530" marR="5080" indent="-36830">
              <a:lnSpc>
                <a:spcPct val="103400"/>
              </a:lnSpc>
              <a:spcBef>
                <a:spcPts val="580"/>
              </a:spcBef>
            </a:pPr>
            <a:r>
              <a:rPr dirty="0" sz="750" spc="25">
                <a:solidFill>
                  <a:srgbClr val="333D47"/>
                </a:solidFill>
                <a:latin typeface="Arial"/>
                <a:cs typeface="Arial"/>
              </a:rPr>
              <a:t>Data</a:t>
            </a:r>
            <a:r>
              <a:rPr dirty="0" sz="750" spc="-105">
                <a:solidFill>
                  <a:srgbClr val="333D47"/>
                </a:solidFill>
                <a:latin typeface="Arial"/>
                <a:cs typeface="Arial"/>
              </a:rPr>
              <a:t> </a:t>
            </a:r>
            <a:r>
              <a:rPr dirty="0" sz="750" spc="25">
                <a:solidFill>
                  <a:srgbClr val="333D47"/>
                </a:solidFill>
                <a:latin typeface="Arial"/>
                <a:cs typeface="Arial"/>
              </a:rPr>
              <a:t>Privacy </a:t>
            </a:r>
            <a:r>
              <a:rPr dirty="0" sz="750" spc="20">
                <a:solidFill>
                  <a:srgbClr val="333D47"/>
                </a:solidFill>
                <a:latin typeface="Arial"/>
                <a:cs typeface="Arial"/>
              </a:rPr>
              <a:t> </a:t>
            </a:r>
            <a:r>
              <a:rPr dirty="0" sz="750" spc="25">
                <a:solidFill>
                  <a:srgbClr val="333D47"/>
                </a:solidFill>
                <a:latin typeface="Arial"/>
                <a:cs typeface="Arial"/>
              </a:rPr>
              <a:t>and</a:t>
            </a:r>
            <a:r>
              <a:rPr dirty="0" sz="750" spc="-80">
                <a:solidFill>
                  <a:srgbClr val="333D47"/>
                </a:solidFill>
                <a:latin typeface="Arial"/>
                <a:cs typeface="Arial"/>
              </a:rPr>
              <a:t> </a:t>
            </a:r>
            <a:r>
              <a:rPr dirty="0" sz="750" spc="15">
                <a:solidFill>
                  <a:srgbClr val="333D47"/>
                </a:solidFill>
                <a:latin typeface="Arial"/>
                <a:cs typeface="Arial"/>
              </a:rPr>
              <a:t>Sharing</a:t>
            </a:r>
            <a:endParaRPr sz="750">
              <a:latin typeface="Arial"/>
              <a:cs typeface="Arial"/>
            </a:endParaRPr>
          </a:p>
          <a:p>
            <a:pPr>
              <a:lnSpc>
                <a:spcPct val="100000"/>
              </a:lnSpc>
            </a:pPr>
            <a:endParaRPr sz="800">
              <a:latin typeface="Times New Roman"/>
              <a:cs typeface="Times New Roman"/>
            </a:endParaRPr>
          </a:p>
          <a:p>
            <a:pPr algn="r" marL="175895" marR="5080" indent="190500">
              <a:lnSpc>
                <a:spcPct val="103400"/>
              </a:lnSpc>
              <a:spcBef>
                <a:spcPts val="650"/>
              </a:spcBef>
            </a:pPr>
            <a:r>
              <a:rPr dirty="0" sz="750" spc="25">
                <a:solidFill>
                  <a:srgbClr val="333D47"/>
                </a:solidFill>
                <a:latin typeface="Arial"/>
                <a:cs typeface="Arial"/>
              </a:rPr>
              <a:t>Data</a:t>
            </a:r>
            <a:r>
              <a:rPr dirty="0" sz="750" spc="-65">
                <a:solidFill>
                  <a:srgbClr val="333D47"/>
                </a:solidFill>
                <a:latin typeface="Arial"/>
                <a:cs typeface="Arial"/>
              </a:rPr>
              <a:t> </a:t>
            </a:r>
            <a:r>
              <a:rPr dirty="0" sz="750" spc="5">
                <a:solidFill>
                  <a:srgbClr val="333D47"/>
                </a:solidFill>
                <a:latin typeface="Arial"/>
                <a:cs typeface="Arial"/>
              </a:rPr>
              <a:t>use</a:t>
            </a:r>
            <a:r>
              <a:rPr dirty="0" sz="750" spc="-65">
                <a:solidFill>
                  <a:srgbClr val="333D47"/>
                </a:solidFill>
                <a:latin typeface="Arial"/>
                <a:cs typeface="Arial"/>
              </a:rPr>
              <a:t> </a:t>
            </a:r>
            <a:r>
              <a:rPr dirty="0" sz="750" spc="40">
                <a:solidFill>
                  <a:srgbClr val="333D47"/>
                </a:solidFill>
                <a:latin typeface="Arial"/>
                <a:cs typeface="Arial"/>
              </a:rPr>
              <a:t>in </a:t>
            </a:r>
            <a:r>
              <a:rPr dirty="0" sz="750" spc="15">
                <a:solidFill>
                  <a:srgbClr val="333D47"/>
                </a:solidFill>
                <a:latin typeface="Arial"/>
                <a:cs typeface="Arial"/>
              </a:rPr>
              <a:t> </a:t>
            </a:r>
            <a:r>
              <a:rPr dirty="0" sz="750" spc="30">
                <a:solidFill>
                  <a:srgbClr val="333D47"/>
                </a:solidFill>
                <a:latin typeface="Arial"/>
                <a:cs typeface="Arial"/>
              </a:rPr>
              <a:t>Clinical</a:t>
            </a:r>
            <a:r>
              <a:rPr dirty="0" sz="750" spc="-125">
                <a:solidFill>
                  <a:srgbClr val="333D47"/>
                </a:solidFill>
                <a:latin typeface="Arial"/>
                <a:cs typeface="Arial"/>
              </a:rPr>
              <a:t> </a:t>
            </a:r>
            <a:r>
              <a:rPr dirty="0" sz="750" spc="35">
                <a:solidFill>
                  <a:srgbClr val="333D47"/>
                </a:solidFill>
                <a:latin typeface="Arial"/>
                <a:cs typeface="Arial"/>
              </a:rPr>
              <a:t>Trials</a:t>
            </a:r>
            <a:endParaRPr sz="750">
              <a:latin typeface="Arial"/>
              <a:cs typeface="Arial"/>
            </a:endParaRPr>
          </a:p>
          <a:p>
            <a:pPr>
              <a:lnSpc>
                <a:spcPct val="100000"/>
              </a:lnSpc>
            </a:pPr>
            <a:endParaRPr sz="800">
              <a:latin typeface="Times New Roman"/>
              <a:cs typeface="Times New Roman"/>
            </a:endParaRPr>
          </a:p>
          <a:p>
            <a:pPr algn="r" marL="221615" marR="19685" indent="-45720">
              <a:lnSpc>
                <a:spcPct val="103400"/>
              </a:lnSpc>
              <a:spcBef>
                <a:spcPts val="580"/>
              </a:spcBef>
            </a:pPr>
            <a:r>
              <a:rPr dirty="0" sz="750" spc="15">
                <a:solidFill>
                  <a:srgbClr val="333D47"/>
                </a:solidFill>
                <a:latin typeface="Arial"/>
                <a:cs typeface="Arial"/>
              </a:rPr>
              <a:t>Why</a:t>
            </a:r>
            <a:r>
              <a:rPr dirty="0" sz="750" spc="-95">
                <a:solidFill>
                  <a:srgbClr val="333D47"/>
                </a:solidFill>
                <a:latin typeface="Arial"/>
                <a:cs typeface="Arial"/>
              </a:rPr>
              <a:t> </a:t>
            </a:r>
            <a:r>
              <a:rPr dirty="0" sz="750" spc="30">
                <a:solidFill>
                  <a:srgbClr val="333D47"/>
                </a:solidFill>
                <a:latin typeface="Arial"/>
                <a:cs typeface="Arial"/>
              </a:rPr>
              <a:t>undefined </a:t>
            </a:r>
            <a:r>
              <a:rPr dirty="0" sz="750" spc="20">
                <a:solidFill>
                  <a:srgbClr val="333D47"/>
                </a:solidFill>
                <a:latin typeface="Arial"/>
                <a:cs typeface="Arial"/>
              </a:rPr>
              <a:t> </a:t>
            </a:r>
            <a:r>
              <a:rPr dirty="0" sz="750" spc="45">
                <a:solidFill>
                  <a:srgbClr val="333D47"/>
                </a:solidFill>
                <a:latin typeface="Arial"/>
                <a:cs typeface="Arial"/>
              </a:rPr>
              <a:t>future</a:t>
            </a:r>
            <a:r>
              <a:rPr dirty="0" sz="750" spc="-95">
                <a:solidFill>
                  <a:srgbClr val="333D47"/>
                </a:solidFill>
                <a:latin typeface="Arial"/>
                <a:cs typeface="Arial"/>
              </a:rPr>
              <a:t> </a:t>
            </a:r>
            <a:r>
              <a:rPr dirty="0" sz="750" spc="10">
                <a:solidFill>
                  <a:srgbClr val="333D47"/>
                </a:solidFill>
                <a:latin typeface="Arial"/>
                <a:cs typeface="Arial"/>
              </a:rPr>
              <a:t>resea...</a:t>
            </a:r>
            <a:endParaRPr sz="750">
              <a:latin typeface="Arial"/>
              <a:cs typeface="Arial"/>
            </a:endParaRPr>
          </a:p>
        </p:txBody>
      </p:sp>
      <p:sp>
        <p:nvSpPr>
          <p:cNvPr id="70" name="object 70"/>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57" name="object 57"/>
          <p:cNvSpPr txBox="1"/>
          <p:nvPr/>
        </p:nvSpPr>
        <p:spPr>
          <a:xfrm>
            <a:off x="2020052" y="4782308"/>
            <a:ext cx="86360" cy="128905"/>
          </a:xfrm>
          <a:prstGeom prst="rect">
            <a:avLst/>
          </a:prstGeom>
        </p:spPr>
        <p:txBody>
          <a:bodyPr wrap="square" lIns="0" tIns="0" rIns="0" bIns="0" rtlCol="0" vert="horz">
            <a:spAutoFit/>
          </a:bodyPr>
          <a:lstStyle/>
          <a:p>
            <a:pPr marL="12700">
              <a:lnSpc>
                <a:spcPct val="100000"/>
              </a:lnSpc>
            </a:pPr>
            <a:r>
              <a:rPr dirty="0" sz="750" spc="55">
                <a:solidFill>
                  <a:srgbClr val="333D47"/>
                </a:solidFill>
                <a:latin typeface="Arial"/>
                <a:cs typeface="Arial"/>
              </a:rPr>
              <a:t>0</a:t>
            </a:r>
            <a:endParaRPr sz="750">
              <a:latin typeface="Arial"/>
              <a:cs typeface="Arial"/>
            </a:endParaRPr>
          </a:p>
        </p:txBody>
      </p:sp>
      <p:sp>
        <p:nvSpPr>
          <p:cNvPr id="58" name="object 58"/>
          <p:cNvSpPr txBox="1"/>
          <p:nvPr/>
        </p:nvSpPr>
        <p:spPr>
          <a:xfrm>
            <a:off x="2401953" y="4782308"/>
            <a:ext cx="6350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endParaRPr sz="750">
              <a:latin typeface="Arial"/>
              <a:cs typeface="Arial"/>
            </a:endParaRPr>
          </a:p>
        </p:txBody>
      </p:sp>
      <p:sp>
        <p:nvSpPr>
          <p:cNvPr id="59" name="object 59"/>
          <p:cNvSpPr txBox="1"/>
          <p:nvPr/>
        </p:nvSpPr>
        <p:spPr>
          <a:xfrm>
            <a:off x="2820225" y="4782308"/>
            <a:ext cx="78740"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2</a:t>
            </a:r>
            <a:endParaRPr sz="750">
              <a:latin typeface="Arial"/>
              <a:cs typeface="Arial"/>
            </a:endParaRPr>
          </a:p>
        </p:txBody>
      </p:sp>
      <p:sp>
        <p:nvSpPr>
          <p:cNvPr id="60" name="object 60"/>
          <p:cNvSpPr txBox="1"/>
          <p:nvPr/>
        </p:nvSpPr>
        <p:spPr>
          <a:xfrm>
            <a:off x="3229404" y="4782308"/>
            <a:ext cx="79375"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3</a:t>
            </a:r>
            <a:endParaRPr sz="750">
              <a:latin typeface="Arial"/>
              <a:cs typeface="Arial"/>
            </a:endParaRPr>
          </a:p>
        </p:txBody>
      </p:sp>
      <p:sp>
        <p:nvSpPr>
          <p:cNvPr id="61" name="object 61"/>
          <p:cNvSpPr txBox="1"/>
          <p:nvPr/>
        </p:nvSpPr>
        <p:spPr>
          <a:xfrm>
            <a:off x="3647676" y="4782308"/>
            <a:ext cx="84455" cy="128905"/>
          </a:xfrm>
          <a:prstGeom prst="rect">
            <a:avLst/>
          </a:prstGeom>
        </p:spPr>
        <p:txBody>
          <a:bodyPr wrap="square" lIns="0" tIns="0" rIns="0" bIns="0" rtlCol="0" vert="horz">
            <a:spAutoFit/>
          </a:bodyPr>
          <a:lstStyle/>
          <a:p>
            <a:pPr marL="12700">
              <a:lnSpc>
                <a:spcPct val="100000"/>
              </a:lnSpc>
            </a:pPr>
            <a:r>
              <a:rPr dirty="0" sz="750" spc="45">
                <a:solidFill>
                  <a:srgbClr val="333D47"/>
                </a:solidFill>
                <a:latin typeface="Arial"/>
                <a:cs typeface="Arial"/>
              </a:rPr>
              <a:t>4</a:t>
            </a:r>
            <a:endParaRPr sz="750">
              <a:latin typeface="Arial"/>
              <a:cs typeface="Arial"/>
            </a:endParaRPr>
          </a:p>
        </p:txBody>
      </p:sp>
      <p:sp>
        <p:nvSpPr>
          <p:cNvPr id="62" name="object 62"/>
          <p:cNvSpPr txBox="1"/>
          <p:nvPr/>
        </p:nvSpPr>
        <p:spPr>
          <a:xfrm>
            <a:off x="4056855" y="4782308"/>
            <a:ext cx="80010" cy="128905"/>
          </a:xfrm>
          <a:prstGeom prst="rect">
            <a:avLst/>
          </a:prstGeom>
        </p:spPr>
        <p:txBody>
          <a:bodyPr wrap="square" lIns="0" tIns="0" rIns="0" bIns="0" rtlCol="0" vert="horz">
            <a:spAutoFit/>
          </a:bodyPr>
          <a:lstStyle/>
          <a:p>
            <a:pPr marL="12700">
              <a:lnSpc>
                <a:spcPct val="100000"/>
              </a:lnSpc>
            </a:pPr>
            <a:r>
              <a:rPr dirty="0" sz="750" spc="10">
                <a:solidFill>
                  <a:srgbClr val="333D47"/>
                </a:solidFill>
                <a:latin typeface="Arial"/>
                <a:cs typeface="Arial"/>
              </a:rPr>
              <a:t>5</a:t>
            </a:r>
            <a:endParaRPr sz="750">
              <a:latin typeface="Arial"/>
              <a:cs typeface="Arial"/>
            </a:endParaRPr>
          </a:p>
        </p:txBody>
      </p:sp>
      <p:sp>
        <p:nvSpPr>
          <p:cNvPr id="63" name="object 63"/>
          <p:cNvSpPr txBox="1"/>
          <p:nvPr/>
        </p:nvSpPr>
        <p:spPr>
          <a:xfrm>
            <a:off x="4466035" y="4782308"/>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6</a:t>
            </a:r>
            <a:endParaRPr sz="750">
              <a:latin typeface="Arial"/>
              <a:cs typeface="Arial"/>
            </a:endParaRPr>
          </a:p>
        </p:txBody>
      </p:sp>
      <p:sp>
        <p:nvSpPr>
          <p:cNvPr id="64" name="object 64"/>
          <p:cNvSpPr txBox="1"/>
          <p:nvPr/>
        </p:nvSpPr>
        <p:spPr>
          <a:xfrm>
            <a:off x="4884307" y="4782308"/>
            <a:ext cx="78740" cy="128905"/>
          </a:xfrm>
          <a:prstGeom prst="rect">
            <a:avLst/>
          </a:prstGeom>
        </p:spPr>
        <p:txBody>
          <a:bodyPr wrap="square" lIns="0" tIns="0" rIns="0" bIns="0" rtlCol="0" vert="horz">
            <a:spAutoFit/>
          </a:bodyPr>
          <a:lstStyle/>
          <a:p>
            <a:pPr marL="12700">
              <a:lnSpc>
                <a:spcPct val="100000"/>
              </a:lnSpc>
            </a:pPr>
            <a:r>
              <a:rPr dirty="0" sz="750">
                <a:solidFill>
                  <a:srgbClr val="333D47"/>
                </a:solidFill>
                <a:latin typeface="Arial"/>
                <a:cs typeface="Arial"/>
              </a:rPr>
              <a:t>7</a:t>
            </a:r>
            <a:endParaRPr sz="750">
              <a:latin typeface="Arial"/>
              <a:cs typeface="Arial"/>
            </a:endParaRPr>
          </a:p>
        </p:txBody>
      </p:sp>
      <p:sp>
        <p:nvSpPr>
          <p:cNvPr id="65" name="object 65"/>
          <p:cNvSpPr txBox="1"/>
          <p:nvPr/>
        </p:nvSpPr>
        <p:spPr>
          <a:xfrm>
            <a:off x="5293486" y="4782308"/>
            <a:ext cx="83185"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8</a:t>
            </a:r>
            <a:endParaRPr sz="750">
              <a:latin typeface="Arial"/>
              <a:cs typeface="Arial"/>
            </a:endParaRPr>
          </a:p>
        </p:txBody>
      </p:sp>
      <p:sp>
        <p:nvSpPr>
          <p:cNvPr id="66" name="object 66"/>
          <p:cNvSpPr txBox="1"/>
          <p:nvPr/>
        </p:nvSpPr>
        <p:spPr>
          <a:xfrm>
            <a:off x="5711758" y="4782308"/>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9</a:t>
            </a:r>
            <a:endParaRPr sz="750">
              <a:latin typeface="Arial"/>
              <a:cs typeface="Arial"/>
            </a:endParaRPr>
          </a:p>
        </p:txBody>
      </p:sp>
      <p:sp>
        <p:nvSpPr>
          <p:cNvPr id="67" name="object 67"/>
          <p:cNvSpPr txBox="1"/>
          <p:nvPr/>
        </p:nvSpPr>
        <p:spPr>
          <a:xfrm>
            <a:off x="6039101" y="4782308"/>
            <a:ext cx="12446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r>
              <a:rPr dirty="0" sz="750" spc="55">
                <a:solidFill>
                  <a:srgbClr val="333D47"/>
                </a:solidFill>
                <a:latin typeface="Arial"/>
                <a:cs typeface="Arial"/>
              </a:rPr>
              <a:t>0</a:t>
            </a:r>
            <a:endParaRPr sz="750">
              <a:latin typeface="Arial"/>
              <a:cs typeface="Arial"/>
            </a:endParaRPr>
          </a:p>
        </p:txBody>
      </p:sp>
      <p:graphicFrame>
        <p:nvGraphicFramePr>
          <p:cNvPr id="68" name="object 68"/>
          <p:cNvGraphicFramePr>
            <a:graphicFrameLocks noGrp="1"/>
          </p:cNvGraphicFramePr>
          <p:nvPr/>
        </p:nvGraphicFramePr>
        <p:xfrm>
          <a:off x="359663" y="5195808"/>
          <a:ext cx="7047230" cy="2623820"/>
        </p:xfrm>
        <a:graphic>
          <a:graphicData uri="http://schemas.openxmlformats.org/drawingml/2006/table">
            <a:tbl>
              <a:tblPr firstRow="1" bandRow="1">
                <a:tableStyleId>{2D5ABB26-0587-4C30-8999-92F81FD0307C}</a:tableStyleId>
              </a:tblPr>
              <a:tblGrid>
                <a:gridCol w="2132278"/>
                <a:gridCol w="545572"/>
                <a:gridCol w="545572"/>
                <a:gridCol w="545572"/>
                <a:gridCol w="545572"/>
                <a:gridCol w="545572"/>
                <a:gridCol w="545572"/>
                <a:gridCol w="545572"/>
                <a:gridCol w="536479"/>
                <a:gridCol w="559211"/>
              </a:tblGrid>
              <a:tr h="200043">
                <a:tc>
                  <a:txBody>
                    <a:bodyPr/>
                    <a:lstStyle/>
                    <a:p>
                      <a:pPr/>
                      <a:endParaRPr sz="750">
                        <a:latin typeface="Arial"/>
                        <a:cs typeface="Arial"/>
                      </a:endParaRPr>
                    </a:p>
                  </a:txBody>
                  <a:tcPr marL="0" marR="0" marB="0" marT="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1</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2</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3</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4</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5</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6</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7</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algn="r" marR="74930">
                        <a:lnSpc>
                          <a:spcPct val="100000"/>
                        </a:lnSpc>
                        <a:spcBef>
                          <a:spcPts val="220"/>
                        </a:spcBef>
                      </a:pPr>
                      <a:r>
                        <a:rPr dirty="0" sz="850" b="1">
                          <a:solidFill>
                            <a:srgbClr val="333D47"/>
                          </a:solidFill>
                          <a:latin typeface="Arial"/>
                          <a:cs typeface="Arial"/>
                        </a:rPr>
                        <a:t>T</a:t>
                      </a:r>
                      <a:r>
                        <a:rPr dirty="0" sz="850" b="1">
                          <a:solidFill>
                            <a:srgbClr val="333D47"/>
                          </a:solidFill>
                          <a:latin typeface="Arial"/>
                          <a:cs typeface="Arial"/>
                        </a:rPr>
                        <a:t>O</a:t>
                      </a:r>
                      <a:r>
                        <a:rPr dirty="0" sz="850" b="1">
                          <a:solidFill>
                            <a:srgbClr val="333D47"/>
                          </a:solidFill>
                          <a:latin typeface="Arial"/>
                          <a:cs typeface="Arial"/>
                        </a:rPr>
                        <a:t>T</a:t>
                      </a:r>
                      <a:r>
                        <a:rPr dirty="0" sz="850" b="1">
                          <a:solidFill>
                            <a:srgbClr val="333D47"/>
                          </a:solidFill>
                          <a:latin typeface="Arial"/>
                          <a:cs typeface="Arial"/>
                        </a:rPr>
                        <a:t>A</a:t>
                      </a:r>
                      <a:r>
                        <a:rPr dirty="0" sz="850" b="1">
                          <a:solidFill>
                            <a:srgbClr val="333D47"/>
                          </a:solidFill>
                          <a:latin typeface="Arial"/>
                          <a:cs typeface="Arial"/>
                        </a:rPr>
                        <a:t>L</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algn="r" marR="77470">
                        <a:lnSpc>
                          <a:spcPct val="100000"/>
                        </a:lnSpc>
                        <a:spcBef>
                          <a:spcPts val="220"/>
                        </a:spcBef>
                      </a:pPr>
                      <a:r>
                        <a:rPr dirty="0" sz="850" b="1">
                          <a:solidFill>
                            <a:srgbClr val="333D47"/>
                          </a:solidFill>
                          <a:latin typeface="Arial"/>
                          <a:cs typeface="Arial"/>
                        </a:rPr>
                        <a:t>S</a:t>
                      </a:r>
                      <a:r>
                        <a:rPr dirty="0" sz="850" b="1">
                          <a:solidFill>
                            <a:srgbClr val="333D47"/>
                          </a:solidFill>
                          <a:latin typeface="Arial"/>
                          <a:cs typeface="Arial"/>
                        </a:rPr>
                        <a:t>C</a:t>
                      </a:r>
                      <a:r>
                        <a:rPr dirty="0" sz="850" b="1">
                          <a:solidFill>
                            <a:srgbClr val="333D47"/>
                          </a:solidFill>
                          <a:latin typeface="Arial"/>
                          <a:cs typeface="Arial"/>
                        </a:rPr>
                        <a:t>O</a:t>
                      </a:r>
                      <a:r>
                        <a:rPr dirty="0" sz="850" b="1">
                          <a:solidFill>
                            <a:srgbClr val="333D47"/>
                          </a:solidFill>
                          <a:latin typeface="Arial"/>
                          <a:cs typeface="Arial"/>
                        </a:rPr>
                        <a:t>R</a:t>
                      </a:r>
                      <a:r>
                        <a:rPr dirty="0" sz="850" b="1">
                          <a:solidFill>
                            <a:srgbClr val="333D47"/>
                          </a:solidFill>
                          <a:latin typeface="Arial"/>
                          <a:cs typeface="Arial"/>
                        </a:rPr>
                        <a:t>E</a:t>
                      </a:r>
                      <a:endParaRPr sz="850">
                        <a:latin typeface="Arial"/>
                        <a:cs typeface="Arial"/>
                      </a:endParaRPr>
                    </a:p>
                  </a:txBody>
                  <a:tcPr marL="0" marR="0" marB="0" marT="27940">
                    <a:lnL w="9092">
                      <a:solidFill>
                        <a:srgbClr val="FFFFFF"/>
                      </a:solidFill>
                      <a:prstDash val="solid"/>
                    </a:lnL>
                    <a:solidFill>
                      <a:srgbClr val="ECEDED"/>
                    </a:solidFill>
                  </a:tcPr>
                </a:tc>
              </a:tr>
              <a:tr h="166761">
                <a:tc>
                  <a:txBody>
                    <a:bodyPr/>
                    <a:lstStyle/>
                    <a:p>
                      <a:pPr marL="81280">
                        <a:lnSpc>
                          <a:spcPct val="100000"/>
                        </a:lnSpc>
                        <a:spcBef>
                          <a:spcPts val="220"/>
                        </a:spcBef>
                      </a:pPr>
                      <a:r>
                        <a:rPr dirty="0" sz="850">
                          <a:solidFill>
                            <a:srgbClr val="333D47"/>
                          </a:solidFill>
                          <a:latin typeface="Arial"/>
                          <a:cs typeface="Arial"/>
                        </a:rPr>
                        <a:t>Next Generation</a:t>
                      </a:r>
                      <a:r>
                        <a:rPr dirty="0" sz="850" spc="-65">
                          <a:solidFill>
                            <a:srgbClr val="333D47"/>
                          </a:solidFill>
                          <a:latin typeface="Arial"/>
                          <a:cs typeface="Arial"/>
                        </a:rPr>
                        <a:t> </a:t>
                      </a:r>
                      <a:r>
                        <a:rPr dirty="0" sz="850">
                          <a:solidFill>
                            <a:srgbClr val="333D47"/>
                          </a:solidFill>
                          <a:latin typeface="Arial"/>
                          <a:cs typeface="Arial"/>
                        </a:rPr>
                        <a:t>Sequencing</a:t>
                      </a:r>
                      <a:endParaRPr sz="850">
                        <a:latin typeface="Arial"/>
                        <a:cs typeface="Arial"/>
                      </a:endParaRPr>
                    </a:p>
                  </a:txBody>
                  <a:tcPr marL="0" marR="0" marB="0" marT="27940"/>
                </a:tc>
                <a:tc>
                  <a:txBody>
                    <a:bodyPr/>
                    <a:lstStyle/>
                    <a:p>
                      <a:pPr marL="86360">
                        <a:lnSpc>
                          <a:spcPct val="100000"/>
                        </a:lnSpc>
                        <a:spcBef>
                          <a:spcPts val="220"/>
                        </a:spcBef>
                      </a:pPr>
                      <a:r>
                        <a:rPr dirty="0" sz="850">
                          <a:solidFill>
                            <a:srgbClr val="333D47"/>
                          </a:solidFill>
                          <a:latin typeface="Arial"/>
                          <a:cs typeface="Arial"/>
                        </a:rPr>
                        <a:t>25.00%</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marL="86360">
                        <a:lnSpc>
                          <a:spcPct val="100000"/>
                        </a:lnSpc>
                        <a:spcBef>
                          <a:spcPts val="220"/>
                        </a:spcBef>
                      </a:pPr>
                      <a:r>
                        <a:rPr dirty="0" sz="850">
                          <a:solidFill>
                            <a:srgbClr val="333D47"/>
                          </a:solidFill>
                          <a:latin typeface="Arial"/>
                          <a:cs typeface="Arial"/>
                        </a:rPr>
                        <a:t>25.00%</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marL="86360">
                        <a:lnSpc>
                          <a:spcPct val="100000"/>
                        </a:lnSpc>
                        <a:spcBef>
                          <a:spcPts val="220"/>
                        </a:spcBef>
                      </a:pPr>
                      <a:r>
                        <a:rPr dirty="0" sz="850">
                          <a:solidFill>
                            <a:srgbClr val="333D47"/>
                          </a:solidFill>
                          <a:latin typeface="Arial"/>
                          <a:cs typeface="Arial"/>
                        </a:rPr>
                        <a:t>25.00%</a:t>
                      </a:r>
                      <a:endParaRPr sz="850">
                        <a:latin typeface="Arial"/>
                        <a:cs typeface="Arial"/>
                      </a:endParaRPr>
                    </a:p>
                  </a:txBody>
                  <a:tcPr marL="0" marR="0" marB="0" marT="27940"/>
                </a:tc>
                <a:tc>
                  <a:txBody>
                    <a:bodyPr/>
                    <a:lstStyle/>
                    <a:p>
                      <a:pPr marL="86360">
                        <a:lnSpc>
                          <a:spcPct val="100000"/>
                        </a:lnSpc>
                        <a:spcBef>
                          <a:spcPts val="220"/>
                        </a:spcBef>
                      </a:pPr>
                      <a:r>
                        <a:rPr dirty="0" sz="850">
                          <a:solidFill>
                            <a:srgbClr val="333D47"/>
                          </a:solidFill>
                          <a:latin typeface="Arial"/>
                          <a:cs typeface="Arial"/>
                        </a:rPr>
                        <a:t>25.00%</a:t>
                      </a:r>
                      <a:endParaRPr sz="850">
                        <a:latin typeface="Arial"/>
                        <a:cs typeface="Arial"/>
                      </a:endParaRPr>
                    </a:p>
                  </a:txBody>
                  <a:tcPr marL="0" marR="0" marB="0" marT="27940"/>
                </a:tc>
                <a:tc>
                  <a:txBody>
                    <a:bodyPr/>
                    <a:lstStyle/>
                    <a:p>
                      <a:pPr/>
                      <a:endParaRPr sz="850">
                        <a:latin typeface="Arial"/>
                        <a:cs typeface="Arial"/>
                      </a:endParaRPr>
                    </a:p>
                  </a:txBody>
                  <a:tcPr marL="0" marR="0" marB="0" marT="0"/>
                </a:tc>
                <a:tc>
                  <a:txBody>
                    <a:bodyPr/>
                    <a:lstStyle/>
                    <a:p>
                      <a:pPr/>
                      <a:endParaRPr sz="850">
                        <a:latin typeface="Arial"/>
                        <a:cs typeface="Arial"/>
                      </a:endParaRPr>
                    </a:p>
                  </a:txBody>
                  <a:tcPr marL="0" marR="0" marB="0" marT="0"/>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75</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Whole Genome</a:t>
                      </a:r>
                      <a:r>
                        <a:rPr dirty="0" sz="850" spc="-50">
                          <a:solidFill>
                            <a:srgbClr val="333D47"/>
                          </a:solidFill>
                          <a:latin typeface="Arial"/>
                          <a:cs typeface="Arial"/>
                        </a:rPr>
                        <a:t> </a:t>
                      </a:r>
                      <a:r>
                        <a:rPr dirty="0" sz="850">
                          <a:solidFill>
                            <a:srgbClr val="333D47"/>
                          </a:solidFill>
                          <a:latin typeface="Arial"/>
                          <a:cs typeface="Arial"/>
                        </a:rPr>
                        <a:t>Sequencing</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16.67%</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33.33%</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33.33%</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16.67%</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6</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5</a:t>
                      </a:r>
                      <a:r>
                        <a:rPr dirty="0" sz="850">
                          <a:solidFill>
                            <a:srgbClr val="333D47"/>
                          </a:solidFill>
                          <a:latin typeface="Arial"/>
                          <a:cs typeface="Arial"/>
                        </a:rPr>
                        <a:t>.</a:t>
                      </a:r>
                      <a:r>
                        <a:rPr dirty="0" sz="850">
                          <a:solidFill>
                            <a:srgbClr val="333D47"/>
                          </a:solidFill>
                          <a:latin typeface="Arial"/>
                          <a:cs typeface="Arial"/>
                        </a:rPr>
                        <a:t>17</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Pharmacogenomics</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33.33%</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33.33%</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11.11%</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11.11%</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11.11%</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9</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5</a:t>
                      </a:r>
                      <a:r>
                        <a:rPr dirty="0" sz="850">
                          <a:solidFill>
                            <a:srgbClr val="333D47"/>
                          </a:solidFill>
                          <a:latin typeface="Arial"/>
                          <a:cs typeface="Arial"/>
                        </a:rPr>
                        <a:t>.</a:t>
                      </a:r>
                      <a:r>
                        <a:rPr dirty="0" sz="850">
                          <a:solidFill>
                            <a:srgbClr val="333D47"/>
                          </a:solidFill>
                          <a:latin typeface="Arial"/>
                          <a:cs typeface="Arial"/>
                        </a:rPr>
                        <a:t>67</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Pharmacogenetics</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37.50%</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37.50%</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12.50%</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12.50%</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8</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5</a:t>
                      </a:r>
                      <a:r>
                        <a:rPr dirty="0" sz="850">
                          <a:solidFill>
                            <a:srgbClr val="333D47"/>
                          </a:solidFill>
                          <a:latin typeface="Arial"/>
                          <a:cs typeface="Arial"/>
                        </a:rPr>
                        <a:t>.</a:t>
                      </a:r>
                      <a:r>
                        <a:rPr dirty="0" sz="850">
                          <a:solidFill>
                            <a:srgbClr val="333D47"/>
                          </a:solidFill>
                          <a:latin typeface="Arial"/>
                          <a:cs typeface="Arial"/>
                        </a:rPr>
                        <a:t>75</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Data Privacy and</a:t>
                      </a:r>
                      <a:r>
                        <a:rPr dirty="0" sz="850" spc="-60">
                          <a:solidFill>
                            <a:srgbClr val="333D47"/>
                          </a:solidFill>
                          <a:latin typeface="Arial"/>
                          <a:cs typeface="Arial"/>
                        </a:rPr>
                        <a:t> </a:t>
                      </a:r>
                      <a:r>
                        <a:rPr dirty="0" sz="850">
                          <a:solidFill>
                            <a:srgbClr val="333D47"/>
                          </a:solidFill>
                          <a:latin typeface="Arial"/>
                          <a:cs typeface="Arial"/>
                        </a:rPr>
                        <a:t>Sharing</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23.08%</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30.77%</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46.15%</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6</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13</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5</a:t>
                      </a:r>
                      <a:r>
                        <a:rPr dirty="0" sz="850">
                          <a:solidFill>
                            <a:srgbClr val="333D47"/>
                          </a:solidFill>
                          <a:latin typeface="Arial"/>
                          <a:cs typeface="Arial"/>
                        </a:rPr>
                        <a:t>.</a:t>
                      </a:r>
                      <a:r>
                        <a:rPr dirty="0" sz="850">
                          <a:solidFill>
                            <a:srgbClr val="333D47"/>
                          </a:solidFill>
                          <a:latin typeface="Arial"/>
                          <a:cs typeface="Arial"/>
                        </a:rPr>
                        <a:t>77</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Data use in Clinical</a:t>
                      </a:r>
                      <a:r>
                        <a:rPr dirty="0" sz="850" spc="-65">
                          <a:solidFill>
                            <a:srgbClr val="333D47"/>
                          </a:solidFill>
                          <a:latin typeface="Arial"/>
                          <a:cs typeface="Arial"/>
                        </a:rPr>
                        <a:t> </a:t>
                      </a:r>
                      <a:r>
                        <a:rPr dirty="0" sz="850">
                          <a:solidFill>
                            <a:srgbClr val="333D47"/>
                          </a:solidFill>
                          <a:latin typeface="Arial"/>
                          <a:cs typeface="Arial"/>
                        </a:rPr>
                        <a:t>Trials</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9</a:t>
                      </a:r>
                      <a:r>
                        <a:rPr dirty="0" sz="850">
                          <a:solidFill>
                            <a:srgbClr val="333D47"/>
                          </a:solidFill>
                          <a:latin typeface="Arial"/>
                          <a:cs typeface="Arial"/>
                        </a:rPr>
                        <a:t>.</a:t>
                      </a:r>
                      <a:r>
                        <a:rPr dirty="0" sz="850">
                          <a:solidFill>
                            <a:srgbClr val="333D47"/>
                          </a:solidFill>
                          <a:latin typeface="Arial"/>
                          <a:cs typeface="Arial"/>
                        </a:rPr>
                        <a:t>09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36.36%</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45.45%</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9</a:t>
                      </a:r>
                      <a:r>
                        <a:rPr dirty="0" sz="850">
                          <a:solidFill>
                            <a:srgbClr val="333D47"/>
                          </a:solidFill>
                          <a:latin typeface="Arial"/>
                          <a:cs typeface="Arial"/>
                        </a:rPr>
                        <a:t>.</a:t>
                      </a:r>
                      <a:r>
                        <a:rPr dirty="0" sz="850">
                          <a:solidFill>
                            <a:srgbClr val="333D47"/>
                          </a:solidFill>
                          <a:latin typeface="Arial"/>
                          <a:cs typeface="Arial"/>
                        </a:rPr>
                        <a:t>09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3">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11</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5</a:t>
                      </a:r>
                      <a:r>
                        <a:rPr dirty="0" sz="850">
                          <a:solidFill>
                            <a:srgbClr val="333D47"/>
                          </a:solidFill>
                          <a:latin typeface="Arial"/>
                          <a:cs typeface="Arial"/>
                        </a:rPr>
                        <a:t>.</a:t>
                      </a:r>
                      <a:r>
                        <a:rPr dirty="0" sz="850">
                          <a:solidFill>
                            <a:srgbClr val="333D47"/>
                          </a:solidFill>
                          <a:latin typeface="Arial"/>
                          <a:cs typeface="Arial"/>
                        </a:rPr>
                        <a:t>18</a:t>
                      </a:r>
                      <a:endParaRPr sz="850">
                        <a:latin typeface="Arial"/>
                        <a:cs typeface="Arial"/>
                      </a:endParaRPr>
                    </a:p>
                  </a:txBody>
                  <a:tcPr marL="0" marR="0" marB="0" marT="0">
                    <a:lnB w="9092">
                      <a:solidFill>
                        <a:srgbClr val="CFD1D2"/>
                      </a:solidFill>
                      <a:prstDash val="solid"/>
                    </a:lnB>
                  </a:tcPr>
                </a:tc>
              </a:tr>
              <a:tr h="171308">
                <a:tc>
                  <a:txBody>
                    <a:bodyPr/>
                    <a:lstStyle/>
                    <a:p>
                      <a:pPr marL="81280">
                        <a:lnSpc>
                          <a:spcPct val="100000"/>
                        </a:lnSpc>
                        <a:spcBef>
                          <a:spcPts val="220"/>
                        </a:spcBef>
                      </a:pPr>
                      <a:r>
                        <a:rPr dirty="0" sz="850">
                          <a:solidFill>
                            <a:srgbClr val="333D47"/>
                          </a:solidFill>
                          <a:latin typeface="Arial"/>
                          <a:cs typeface="Arial"/>
                        </a:rPr>
                        <a:t>Why undefined future research</a:t>
                      </a:r>
                      <a:r>
                        <a:rPr dirty="0" sz="850" spc="-45">
                          <a:solidFill>
                            <a:srgbClr val="333D47"/>
                          </a:solidFill>
                          <a:latin typeface="Arial"/>
                          <a:cs typeface="Arial"/>
                        </a:rPr>
                        <a:t> </a:t>
                      </a:r>
                      <a:r>
                        <a:rPr dirty="0" sz="850">
                          <a:solidFill>
                            <a:srgbClr val="333D47"/>
                          </a:solidFill>
                          <a:latin typeface="Arial"/>
                          <a:cs typeface="Arial"/>
                        </a:rPr>
                        <a:t>is</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54.55%</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18.18%</a:t>
                      </a:r>
                      <a:endParaRPr sz="850">
                        <a:latin typeface="Arial"/>
                        <a:cs typeface="Arial"/>
                      </a:endParaRPr>
                    </a:p>
                  </a:txBody>
                  <a:tcPr marL="0" marR="0" marB="0" marT="27940">
                    <a:lnT w="9092">
                      <a:solidFill>
                        <a:srgbClr val="CFD1D2"/>
                      </a:solidFill>
                      <a:prstDash val="solid"/>
                    </a:lnT>
                  </a:tcPr>
                </a:tc>
                <a:tc>
                  <a:txBody>
                    <a:bodyPr/>
                    <a:lstStyle/>
                    <a:p>
                      <a:pPr marL="86360">
                        <a:lnSpc>
                          <a:spcPct val="100000"/>
                        </a:lnSpc>
                        <a:spcBef>
                          <a:spcPts val="220"/>
                        </a:spcBef>
                      </a:pPr>
                      <a:r>
                        <a:rPr dirty="0" sz="850">
                          <a:solidFill>
                            <a:srgbClr val="333D47"/>
                          </a:solidFill>
                          <a:latin typeface="Arial"/>
                          <a:cs typeface="Arial"/>
                        </a:rPr>
                        <a:t>27.27%</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29147">
                <a:tc>
                  <a:txBody>
                    <a:bodyPr/>
                    <a:lstStyle/>
                    <a:p>
                      <a:pPr marL="81280">
                        <a:lnSpc>
                          <a:spcPts val="1005"/>
                        </a:lnSpc>
                      </a:pPr>
                      <a:r>
                        <a:rPr dirty="0" sz="850">
                          <a:solidFill>
                            <a:srgbClr val="333D47"/>
                          </a:solidFill>
                          <a:latin typeface="Arial"/>
                          <a:cs typeface="Arial"/>
                        </a:rPr>
                        <a:t>important to clinical</a:t>
                      </a:r>
                      <a:r>
                        <a:rPr dirty="0" sz="850" spc="-70">
                          <a:solidFill>
                            <a:srgbClr val="333D47"/>
                          </a:solidFill>
                          <a:latin typeface="Arial"/>
                          <a:cs typeface="Arial"/>
                        </a:rPr>
                        <a:t> </a:t>
                      </a:r>
                      <a:r>
                        <a:rPr dirty="0" sz="850">
                          <a:solidFill>
                            <a:srgbClr val="333D47"/>
                          </a:solidFill>
                          <a:latin typeface="Arial"/>
                          <a:cs typeface="Arial"/>
                        </a:rPr>
                        <a:t>trials</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6</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tc>
                <a:tc>
                  <a:txBody>
                    <a:bodyPr/>
                    <a:lstStyle/>
                    <a:p>
                      <a:pPr algn="r" marR="75565">
                        <a:lnSpc>
                          <a:spcPts val="1005"/>
                        </a:lnSpc>
                      </a:pPr>
                      <a:r>
                        <a:rPr dirty="0" sz="850">
                          <a:solidFill>
                            <a:srgbClr val="333D47"/>
                          </a:solidFill>
                          <a:latin typeface="Arial"/>
                          <a:cs typeface="Arial"/>
                        </a:rPr>
                        <a:t>11</a:t>
                      </a:r>
                      <a:endParaRPr sz="850">
                        <a:latin typeface="Arial"/>
                        <a:cs typeface="Arial"/>
                      </a:endParaRPr>
                    </a:p>
                  </a:txBody>
                  <a:tcPr marL="0" marR="0" marB="0" marT="0"/>
                </a:tc>
                <a:tc>
                  <a:txBody>
                    <a:bodyPr/>
                    <a:lstStyle/>
                    <a:p>
                      <a:pPr algn="r" marR="71120">
                        <a:lnSpc>
                          <a:spcPts val="1005"/>
                        </a:lnSpc>
                      </a:pPr>
                      <a:r>
                        <a:rPr dirty="0" sz="850">
                          <a:solidFill>
                            <a:srgbClr val="333D47"/>
                          </a:solidFill>
                          <a:latin typeface="Arial"/>
                          <a:cs typeface="Arial"/>
                        </a:rPr>
                        <a:t>6</a:t>
                      </a:r>
                      <a:r>
                        <a:rPr dirty="0" sz="850">
                          <a:solidFill>
                            <a:srgbClr val="333D47"/>
                          </a:solidFill>
                          <a:latin typeface="Arial"/>
                          <a:cs typeface="Arial"/>
                        </a:rPr>
                        <a:t>.</a:t>
                      </a:r>
                      <a:r>
                        <a:rPr dirty="0" sz="850">
                          <a:solidFill>
                            <a:srgbClr val="333D47"/>
                          </a:solidFill>
                          <a:latin typeface="Arial"/>
                          <a:cs typeface="Arial"/>
                        </a:rPr>
                        <a:t>27</a:t>
                      </a:r>
                      <a:endParaRPr sz="850">
                        <a:latin typeface="Arial"/>
                        <a:cs typeface="Arial"/>
                      </a:endParaRPr>
                    </a:p>
                  </a:txBody>
                  <a:tcPr marL="0" marR="0" marB="0" marT="0"/>
                </a:tc>
              </a:tr>
            </a:tbl>
          </a:graphicData>
        </a:graphic>
      </p:graphicFrame>
      <p:sp>
        <p:nvSpPr>
          <p:cNvPr id="69" name="object 69"/>
          <p:cNvSpPr txBox="1"/>
          <p:nvPr/>
        </p:nvSpPr>
        <p:spPr>
          <a:xfrm>
            <a:off x="765236" y="254429"/>
            <a:ext cx="6261735" cy="1231265"/>
          </a:xfrm>
          <a:prstGeom prst="rect">
            <a:avLst/>
          </a:prstGeom>
        </p:spPr>
        <p:txBody>
          <a:bodyPr wrap="square" lIns="0" tIns="0" rIns="0" bIns="0" rtlCol="0" vert="horz">
            <a:spAutoFit/>
          </a:bodyPr>
          <a:lstStyle/>
          <a:p>
            <a:pPr algn="ctr" marR="22225">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065" marR="5080">
              <a:lnSpc>
                <a:spcPts val="1860"/>
              </a:lnSpc>
              <a:spcBef>
                <a:spcPts val="965"/>
              </a:spcBef>
            </a:pPr>
            <a:r>
              <a:rPr dirty="0" sz="1650" spc="-10">
                <a:latin typeface="Arial"/>
                <a:cs typeface="Arial"/>
              </a:rPr>
              <a:t>Q1 In </a:t>
            </a:r>
            <a:r>
              <a:rPr dirty="0" sz="1650" spc="-5">
                <a:latin typeface="Arial"/>
                <a:cs typeface="Arial"/>
              </a:rPr>
              <a:t>order of most value </a:t>
            </a:r>
            <a:r>
              <a:rPr dirty="0" sz="1650" spc="-10">
                <a:latin typeface="Arial"/>
                <a:cs typeface="Arial"/>
              </a:rPr>
              <a:t>add </a:t>
            </a:r>
            <a:r>
              <a:rPr dirty="0" sz="1650" spc="-5">
                <a:latin typeface="Arial"/>
                <a:cs typeface="Arial"/>
              </a:rPr>
              <a:t>please </a:t>
            </a:r>
            <a:r>
              <a:rPr dirty="0" sz="1650" spc="-10">
                <a:latin typeface="Arial"/>
                <a:cs typeface="Arial"/>
              </a:rPr>
              <a:t>rank </a:t>
            </a:r>
            <a:r>
              <a:rPr dirty="0" sz="1650" spc="-5">
                <a:latin typeface="Arial"/>
                <a:cs typeface="Arial"/>
              </a:rPr>
              <a:t>your </a:t>
            </a:r>
            <a:r>
              <a:rPr dirty="0" sz="1650" spc="-10">
                <a:latin typeface="Arial"/>
                <a:cs typeface="Arial"/>
              </a:rPr>
              <a:t>top 3 </a:t>
            </a:r>
            <a:r>
              <a:rPr dirty="0" sz="1650" spc="-5">
                <a:latin typeface="Arial"/>
                <a:cs typeface="Arial"/>
              </a:rPr>
              <a:t>choices of </a:t>
            </a:r>
            <a:r>
              <a:rPr dirty="0" sz="1650" spc="-10">
                <a:latin typeface="Arial"/>
                <a:cs typeface="Arial"/>
              </a:rPr>
              <a:t>the  </a:t>
            </a:r>
            <a:r>
              <a:rPr dirty="0" sz="1650" spc="-5">
                <a:latin typeface="Arial"/>
                <a:cs typeface="Arial"/>
              </a:rPr>
              <a:t>following educational</a:t>
            </a:r>
            <a:r>
              <a:rPr dirty="0" sz="1650" spc="-70">
                <a:latin typeface="Arial"/>
                <a:cs typeface="Arial"/>
              </a:rPr>
              <a:t> </a:t>
            </a:r>
            <a:r>
              <a:rPr dirty="0" sz="1650" spc="-5">
                <a:latin typeface="Arial"/>
                <a:cs typeface="Arial"/>
              </a:rPr>
              <a:t>topics:</a:t>
            </a:r>
            <a:endParaRPr sz="1650">
              <a:latin typeface="Arial"/>
              <a:cs typeface="Arial"/>
            </a:endParaRPr>
          </a:p>
          <a:p>
            <a:pPr algn="ctr" marL="107314">
              <a:lnSpc>
                <a:spcPct val="100000"/>
              </a:lnSpc>
              <a:spcBef>
                <a:spcPts val="994"/>
              </a:spcBef>
              <a:tabLst>
                <a:tab pos="943610" algn="l"/>
              </a:tabLst>
            </a:pPr>
            <a:r>
              <a:rPr dirty="0" sz="850">
                <a:solidFill>
                  <a:srgbClr val="6A777E"/>
                </a:solidFill>
                <a:latin typeface="Arial"/>
                <a:cs typeface="Arial"/>
              </a:rPr>
              <a:t>Answered: 18	Skipped:</a:t>
            </a:r>
            <a:r>
              <a:rPr dirty="0" sz="850" spc="-90">
                <a:solidFill>
                  <a:srgbClr val="6A777E"/>
                </a:solidFill>
                <a:latin typeface="Arial"/>
                <a:cs typeface="Arial"/>
              </a:rPr>
              <a:t> </a:t>
            </a:r>
            <a:r>
              <a:rPr dirty="0" sz="850">
                <a:solidFill>
                  <a:srgbClr val="6A777E"/>
                </a:solidFill>
                <a:latin typeface="Arial"/>
                <a:cs typeface="Arial"/>
              </a:rPr>
              <a:t>0</a:t>
            </a:r>
            <a:endParaRPr sz="85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445341"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3" name="object 3"/>
          <p:cNvSpPr/>
          <p:nvPr/>
        </p:nvSpPr>
        <p:spPr>
          <a:xfrm>
            <a:off x="2445341" y="2108777"/>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4" name="object 4"/>
          <p:cNvSpPr/>
          <p:nvPr/>
        </p:nvSpPr>
        <p:spPr>
          <a:xfrm>
            <a:off x="2445341"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5" name="object 5"/>
          <p:cNvSpPr/>
          <p:nvPr/>
        </p:nvSpPr>
        <p:spPr>
          <a:xfrm>
            <a:off x="2445341"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6" name="object 6"/>
          <p:cNvSpPr/>
          <p:nvPr/>
        </p:nvSpPr>
        <p:spPr>
          <a:xfrm>
            <a:off x="2445341" y="3663658"/>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7" name="object 7"/>
          <p:cNvSpPr/>
          <p:nvPr/>
        </p:nvSpPr>
        <p:spPr>
          <a:xfrm>
            <a:off x="2445341" y="4181952"/>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8" name="object 8"/>
          <p:cNvSpPr/>
          <p:nvPr/>
        </p:nvSpPr>
        <p:spPr>
          <a:xfrm>
            <a:off x="2445341" y="4700246"/>
            <a:ext cx="0" cy="86995"/>
          </a:xfrm>
          <a:custGeom>
            <a:avLst/>
            <a:gdLst/>
            <a:ahLst/>
            <a:cxnLst/>
            <a:rect l="l" t="t" r="r" b="b"/>
            <a:pathLst>
              <a:path w="0" h="86995">
                <a:moveTo>
                  <a:pt x="0" y="86380"/>
                </a:moveTo>
                <a:lnTo>
                  <a:pt x="0" y="0"/>
                </a:lnTo>
              </a:path>
            </a:pathLst>
          </a:custGeom>
          <a:ln w="8638">
            <a:solidFill>
              <a:srgbClr val="ECEDED"/>
            </a:solidFill>
          </a:ln>
        </p:spPr>
        <p:txBody>
          <a:bodyPr wrap="square" lIns="0" tIns="0" rIns="0" bIns="0" rtlCol="0"/>
          <a:lstStyle/>
          <a:p/>
        </p:txBody>
      </p:sp>
      <p:sp>
        <p:nvSpPr>
          <p:cNvPr id="9" name="object 9"/>
          <p:cNvSpPr/>
          <p:nvPr/>
        </p:nvSpPr>
        <p:spPr>
          <a:xfrm>
            <a:off x="2859976"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10" name="object 10"/>
          <p:cNvSpPr/>
          <p:nvPr/>
        </p:nvSpPr>
        <p:spPr>
          <a:xfrm>
            <a:off x="2859976" y="2108777"/>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11" name="object 11"/>
          <p:cNvSpPr/>
          <p:nvPr/>
        </p:nvSpPr>
        <p:spPr>
          <a:xfrm>
            <a:off x="2859976"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12" name="object 12"/>
          <p:cNvSpPr/>
          <p:nvPr/>
        </p:nvSpPr>
        <p:spPr>
          <a:xfrm>
            <a:off x="2859976"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13" name="object 13"/>
          <p:cNvSpPr/>
          <p:nvPr/>
        </p:nvSpPr>
        <p:spPr>
          <a:xfrm>
            <a:off x="2859976" y="3663658"/>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14" name="object 14"/>
          <p:cNvSpPr/>
          <p:nvPr/>
        </p:nvSpPr>
        <p:spPr>
          <a:xfrm>
            <a:off x="2859976" y="4181952"/>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15" name="object 15"/>
          <p:cNvSpPr/>
          <p:nvPr/>
        </p:nvSpPr>
        <p:spPr>
          <a:xfrm>
            <a:off x="2859976" y="4700246"/>
            <a:ext cx="0" cy="86995"/>
          </a:xfrm>
          <a:custGeom>
            <a:avLst/>
            <a:gdLst/>
            <a:ahLst/>
            <a:cxnLst/>
            <a:rect l="l" t="t" r="r" b="b"/>
            <a:pathLst>
              <a:path w="0" h="86995">
                <a:moveTo>
                  <a:pt x="0" y="86380"/>
                </a:moveTo>
                <a:lnTo>
                  <a:pt x="0" y="0"/>
                </a:lnTo>
              </a:path>
            </a:pathLst>
          </a:custGeom>
          <a:ln w="8638">
            <a:solidFill>
              <a:srgbClr val="ECEDED"/>
            </a:solidFill>
          </a:ln>
        </p:spPr>
        <p:txBody>
          <a:bodyPr wrap="square" lIns="0" tIns="0" rIns="0" bIns="0" rtlCol="0"/>
          <a:lstStyle/>
          <a:p/>
        </p:txBody>
      </p:sp>
      <p:sp>
        <p:nvSpPr>
          <p:cNvPr id="16" name="object 16"/>
          <p:cNvSpPr/>
          <p:nvPr/>
        </p:nvSpPr>
        <p:spPr>
          <a:xfrm>
            <a:off x="3265973"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17" name="object 17"/>
          <p:cNvSpPr/>
          <p:nvPr/>
        </p:nvSpPr>
        <p:spPr>
          <a:xfrm>
            <a:off x="3265973" y="2108777"/>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18" name="object 18"/>
          <p:cNvSpPr/>
          <p:nvPr/>
        </p:nvSpPr>
        <p:spPr>
          <a:xfrm>
            <a:off x="3265973"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19" name="object 19"/>
          <p:cNvSpPr/>
          <p:nvPr/>
        </p:nvSpPr>
        <p:spPr>
          <a:xfrm>
            <a:off x="3265973"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20" name="object 20"/>
          <p:cNvSpPr/>
          <p:nvPr/>
        </p:nvSpPr>
        <p:spPr>
          <a:xfrm>
            <a:off x="3265973" y="3663658"/>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21" name="object 21"/>
          <p:cNvSpPr/>
          <p:nvPr/>
        </p:nvSpPr>
        <p:spPr>
          <a:xfrm>
            <a:off x="3265973" y="4181952"/>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22" name="object 22"/>
          <p:cNvSpPr/>
          <p:nvPr/>
        </p:nvSpPr>
        <p:spPr>
          <a:xfrm>
            <a:off x="3265973" y="4700246"/>
            <a:ext cx="0" cy="86995"/>
          </a:xfrm>
          <a:custGeom>
            <a:avLst/>
            <a:gdLst/>
            <a:ahLst/>
            <a:cxnLst/>
            <a:rect l="l" t="t" r="r" b="b"/>
            <a:pathLst>
              <a:path w="0" h="86995">
                <a:moveTo>
                  <a:pt x="0" y="86380"/>
                </a:moveTo>
                <a:lnTo>
                  <a:pt x="0" y="0"/>
                </a:lnTo>
              </a:path>
            </a:pathLst>
          </a:custGeom>
          <a:ln w="8638">
            <a:solidFill>
              <a:srgbClr val="ECEDED"/>
            </a:solidFill>
          </a:ln>
        </p:spPr>
        <p:txBody>
          <a:bodyPr wrap="square" lIns="0" tIns="0" rIns="0" bIns="0" rtlCol="0"/>
          <a:lstStyle/>
          <a:p/>
        </p:txBody>
      </p:sp>
      <p:sp>
        <p:nvSpPr>
          <p:cNvPr id="23" name="object 23"/>
          <p:cNvSpPr/>
          <p:nvPr/>
        </p:nvSpPr>
        <p:spPr>
          <a:xfrm>
            <a:off x="3680608"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24" name="object 24"/>
          <p:cNvSpPr/>
          <p:nvPr/>
        </p:nvSpPr>
        <p:spPr>
          <a:xfrm>
            <a:off x="3680608" y="2108777"/>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25" name="object 25"/>
          <p:cNvSpPr/>
          <p:nvPr/>
        </p:nvSpPr>
        <p:spPr>
          <a:xfrm>
            <a:off x="3680608" y="2627071"/>
            <a:ext cx="0" cy="2159635"/>
          </a:xfrm>
          <a:custGeom>
            <a:avLst/>
            <a:gdLst/>
            <a:ahLst/>
            <a:cxnLst/>
            <a:rect l="l" t="t" r="r" b="b"/>
            <a:pathLst>
              <a:path w="0" h="2159635">
                <a:moveTo>
                  <a:pt x="0" y="2159556"/>
                </a:moveTo>
                <a:lnTo>
                  <a:pt x="0" y="0"/>
                </a:lnTo>
              </a:path>
            </a:pathLst>
          </a:custGeom>
          <a:ln w="8638">
            <a:solidFill>
              <a:srgbClr val="ECEDED"/>
            </a:solidFill>
          </a:ln>
        </p:spPr>
        <p:txBody>
          <a:bodyPr wrap="square" lIns="0" tIns="0" rIns="0" bIns="0" rtlCol="0"/>
          <a:lstStyle/>
          <a:p/>
        </p:txBody>
      </p:sp>
      <p:sp>
        <p:nvSpPr>
          <p:cNvPr id="26" name="object 26"/>
          <p:cNvSpPr/>
          <p:nvPr/>
        </p:nvSpPr>
        <p:spPr>
          <a:xfrm>
            <a:off x="4095243"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27" name="object 27"/>
          <p:cNvSpPr/>
          <p:nvPr/>
        </p:nvSpPr>
        <p:spPr>
          <a:xfrm>
            <a:off x="4509878"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28" name="object 28"/>
          <p:cNvSpPr/>
          <p:nvPr/>
        </p:nvSpPr>
        <p:spPr>
          <a:xfrm>
            <a:off x="4924513"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29" name="object 29"/>
          <p:cNvSpPr/>
          <p:nvPr/>
        </p:nvSpPr>
        <p:spPr>
          <a:xfrm>
            <a:off x="5330509"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30" name="object 30"/>
          <p:cNvSpPr/>
          <p:nvPr/>
        </p:nvSpPr>
        <p:spPr>
          <a:xfrm>
            <a:off x="5745145"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31" name="object 31"/>
          <p:cNvSpPr/>
          <p:nvPr/>
        </p:nvSpPr>
        <p:spPr>
          <a:xfrm>
            <a:off x="6168418"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32" name="object 32"/>
          <p:cNvSpPr/>
          <p:nvPr/>
        </p:nvSpPr>
        <p:spPr>
          <a:xfrm>
            <a:off x="2030706" y="1676867"/>
            <a:ext cx="0" cy="3110230"/>
          </a:xfrm>
          <a:custGeom>
            <a:avLst/>
            <a:gdLst/>
            <a:ahLst/>
            <a:cxnLst/>
            <a:rect l="l" t="t" r="r" b="b"/>
            <a:pathLst>
              <a:path w="0" h="3110229">
                <a:moveTo>
                  <a:pt x="0" y="0"/>
                </a:moveTo>
                <a:lnTo>
                  <a:pt x="0" y="3109762"/>
                </a:lnTo>
              </a:path>
            </a:pathLst>
          </a:custGeom>
          <a:ln w="8638">
            <a:solidFill>
              <a:srgbClr val="ECEDED"/>
            </a:solidFill>
          </a:ln>
        </p:spPr>
        <p:txBody>
          <a:bodyPr wrap="square" lIns="0" tIns="0" rIns="0" bIns="0" rtlCol="0"/>
          <a:lstStyle/>
          <a:p/>
        </p:txBody>
      </p:sp>
      <p:sp>
        <p:nvSpPr>
          <p:cNvPr id="33" name="object 33"/>
          <p:cNvSpPr/>
          <p:nvPr/>
        </p:nvSpPr>
        <p:spPr>
          <a:xfrm>
            <a:off x="2030706" y="1676867"/>
            <a:ext cx="0" cy="3110230"/>
          </a:xfrm>
          <a:custGeom>
            <a:avLst/>
            <a:gdLst/>
            <a:ahLst/>
            <a:cxnLst/>
            <a:rect l="l" t="t" r="r" b="b"/>
            <a:pathLst>
              <a:path w="0" h="3110229">
                <a:moveTo>
                  <a:pt x="0" y="0"/>
                </a:moveTo>
                <a:lnTo>
                  <a:pt x="0" y="3109762"/>
                </a:lnTo>
              </a:path>
            </a:pathLst>
          </a:custGeom>
          <a:ln w="8638">
            <a:solidFill>
              <a:srgbClr val="CCCCCC"/>
            </a:solidFill>
          </a:ln>
        </p:spPr>
        <p:txBody>
          <a:bodyPr wrap="square" lIns="0" tIns="0" rIns="0" bIns="0" rtlCol="0"/>
          <a:lstStyle/>
          <a:p/>
        </p:txBody>
      </p:sp>
      <p:sp>
        <p:nvSpPr>
          <p:cNvPr id="34" name="object 34"/>
          <p:cNvSpPr/>
          <p:nvPr/>
        </p:nvSpPr>
        <p:spPr>
          <a:xfrm>
            <a:off x="2035025" y="4790948"/>
            <a:ext cx="4129404" cy="0"/>
          </a:xfrm>
          <a:custGeom>
            <a:avLst/>
            <a:gdLst/>
            <a:ahLst/>
            <a:cxnLst/>
            <a:rect l="l" t="t" r="r" b="b"/>
            <a:pathLst>
              <a:path w="4129404" h="0">
                <a:moveTo>
                  <a:pt x="0" y="0"/>
                </a:moveTo>
                <a:lnTo>
                  <a:pt x="4129073" y="0"/>
                </a:lnTo>
              </a:path>
            </a:pathLst>
          </a:custGeom>
          <a:ln w="8638">
            <a:solidFill>
              <a:srgbClr val="CCCCCC"/>
            </a:solidFill>
          </a:ln>
        </p:spPr>
        <p:txBody>
          <a:bodyPr wrap="square" lIns="0" tIns="0" rIns="0" bIns="0" rtlCol="0"/>
          <a:lstStyle/>
          <a:p/>
        </p:txBody>
      </p:sp>
      <p:sp>
        <p:nvSpPr>
          <p:cNvPr id="35" name="object 35"/>
          <p:cNvSpPr/>
          <p:nvPr/>
        </p:nvSpPr>
        <p:spPr>
          <a:xfrm>
            <a:off x="2035025" y="1763249"/>
            <a:ext cx="1849120" cy="346075"/>
          </a:xfrm>
          <a:custGeom>
            <a:avLst/>
            <a:gdLst/>
            <a:ahLst/>
            <a:cxnLst/>
            <a:rect l="l" t="t" r="r" b="b"/>
            <a:pathLst>
              <a:path w="1849120" h="346075">
                <a:moveTo>
                  <a:pt x="1848580" y="345529"/>
                </a:moveTo>
                <a:lnTo>
                  <a:pt x="1848580" y="0"/>
                </a:lnTo>
                <a:lnTo>
                  <a:pt x="0" y="0"/>
                </a:lnTo>
                <a:lnTo>
                  <a:pt x="0" y="345529"/>
                </a:lnTo>
                <a:lnTo>
                  <a:pt x="1848580" y="345529"/>
                </a:lnTo>
                <a:close/>
              </a:path>
            </a:pathLst>
          </a:custGeom>
          <a:solidFill>
            <a:srgbClr val="00BE6E"/>
          </a:solidFill>
        </p:spPr>
        <p:txBody>
          <a:bodyPr wrap="square" lIns="0" tIns="0" rIns="0" bIns="0" rtlCol="0"/>
          <a:lstStyle/>
          <a:p/>
        </p:txBody>
      </p:sp>
      <p:sp>
        <p:nvSpPr>
          <p:cNvPr id="36" name="object 36"/>
          <p:cNvSpPr/>
          <p:nvPr/>
        </p:nvSpPr>
        <p:spPr>
          <a:xfrm>
            <a:off x="2035025" y="2281542"/>
            <a:ext cx="1935480" cy="346075"/>
          </a:xfrm>
          <a:custGeom>
            <a:avLst/>
            <a:gdLst/>
            <a:ahLst/>
            <a:cxnLst/>
            <a:rect l="l" t="t" r="r" b="b"/>
            <a:pathLst>
              <a:path w="1935479" h="346075">
                <a:moveTo>
                  <a:pt x="1934963" y="345529"/>
                </a:moveTo>
                <a:lnTo>
                  <a:pt x="1934963" y="0"/>
                </a:lnTo>
                <a:lnTo>
                  <a:pt x="0" y="0"/>
                </a:lnTo>
                <a:lnTo>
                  <a:pt x="0" y="345529"/>
                </a:lnTo>
                <a:lnTo>
                  <a:pt x="1934963" y="345529"/>
                </a:lnTo>
                <a:close/>
              </a:path>
            </a:pathLst>
          </a:custGeom>
          <a:solidFill>
            <a:srgbClr val="4F7BB5"/>
          </a:solidFill>
        </p:spPr>
        <p:txBody>
          <a:bodyPr wrap="square" lIns="0" tIns="0" rIns="0" bIns="0" rtlCol="0"/>
          <a:lstStyle/>
          <a:p/>
        </p:txBody>
      </p:sp>
      <p:sp>
        <p:nvSpPr>
          <p:cNvPr id="37" name="object 37"/>
          <p:cNvSpPr/>
          <p:nvPr/>
        </p:nvSpPr>
        <p:spPr>
          <a:xfrm>
            <a:off x="2035025" y="2799836"/>
            <a:ext cx="1313180" cy="346075"/>
          </a:xfrm>
          <a:custGeom>
            <a:avLst/>
            <a:gdLst/>
            <a:ahLst/>
            <a:cxnLst/>
            <a:rect l="l" t="t" r="r" b="b"/>
            <a:pathLst>
              <a:path w="1313179" h="346075">
                <a:moveTo>
                  <a:pt x="1313010" y="345529"/>
                </a:moveTo>
                <a:lnTo>
                  <a:pt x="1313010" y="0"/>
                </a:lnTo>
                <a:lnTo>
                  <a:pt x="0" y="0"/>
                </a:lnTo>
                <a:lnTo>
                  <a:pt x="0" y="345529"/>
                </a:lnTo>
                <a:lnTo>
                  <a:pt x="1313010" y="345529"/>
                </a:lnTo>
                <a:close/>
              </a:path>
            </a:pathLst>
          </a:custGeom>
          <a:solidFill>
            <a:srgbClr val="F8BD00"/>
          </a:solidFill>
        </p:spPr>
        <p:txBody>
          <a:bodyPr wrap="square" lIns="0" tIns="0" rIns="0" bIns="0" rtlCol="0"/>
          <a:lstStyle/>
          <a:p/>
        </p:txBody>
      </p:sp>
      <p:sp>
        <p:nvSpPr>
          <p:cNvPr id="38" name="object 38"/>
          <p:cNvSpPr/>
          <p:nvPr/>
        </p:nvSpPr>
        <p:spPr>
          <a:xfrm>
            <a:off x="2035025" y="3318130"/>
            <a:ext cx="1529080" cy="346075"/>
          </a:xfrm>
          <a:custGeom>
            <a:avLst/>
            <a:gdLst/>
            <a:ahLst/>
            <a:cxnLst/>
            <a:rect l="l" t="t" r="r" b="b"/>
            <a:pathLst>
              <a:path w="1529079" h="346075">
                <a:moveTo>
                  <a:pt x="1528966" y="345529"/>
                </a:moveTo>
                <a:lnTo>
                  <a:pt x="1528966" y="0"/>
                </a:lnTo>
                <a:lnTo>
                  <a:pt x="0" y="0"/>
                </a:lnTo>
                <a:lnTo>
                  <a:pt x="0" y="345529"/>
                </a:lnTo>
                <a:lnTo>
                  <a:pt x="1528966" y="345529"/>
                </a:lnTo>
                <a:close/>
              </a:path>
            </a:pathLst>
          </a:custGeom>
          <a:solidFill>
            <a:srgbClr val="6AC7CC"/>
          </a:solidFill>
        </p:spPr>
        <p:txBody>
          <a:bodyPr wrap="square" lIns="0" tIns="0" rIns="0" bIns="0" rtlCol="0"/>
          <a:lstStyle/>
          <a:p/>
        </p:txBody>
      </p:sp>
      <p:sp>
        <p:nvSpPr>
          <p:cNvPr id="39" name="object 39"/>
          <p:cNvSpPr/>
          <p:nvPr/>
        </p:nvSpPr>
        <p:spPr>
          <a:xfrm>
            <a:off x="2035025" y="3836423"/>
            <a:ext cx="1607185" cy="346075"/>
          </a:xfrm>
          <a:custGeom>
            <a:avLst/>
            <a:gdLst/>
            <a:ahLst/>
            <a:cxnLst/>
            <a:rect l="l" t="t" r="r" b="b"/>
            <a:pathLst>
              <a:path w="1607185" h="346075">
                <a:moveTo>
                  <a:pt x="1606710" y="345529"/>
                </a:moveTo>
                <a:lnTo>
                  <a:pt x="1606710" y="0"/>
                </a:lnTo>
                <a:lnTo>
                  <a:pt x="0" y="0"/>
                </a:lnTo>
                <a:lnTo>
                  <a:pt x="0" y="345529"/>
                </a:lnTo>
                <a:lnTo>
                  <a:pt x="1606710" y="345529"/>
                </a:lnTo>
                <a:close/>
              </a:path>
            </a:pathLst>
          </a:custGeom>
          <a:solidFill>
            <a:srgbClr val="FF8A4E"/>
          </a:solidFill>
        </p:spPr>
        <p:txBody>
          <a:bodyPr wrap="square" lIns="0" tIns="0" rIns="0" bIns="0" rtlCol="0"/>
          <a:lstStyle/>
          <a:p/>
        </p:txBody>
      </p:sp>
      <p:sp>
        <p:nvSpPr>
          <p:cNvPr id="40" name="object 40"/>
          <p:cNvSpPr/>
          <p:nvPr/>
        </p:nvSpPr>
        <p:spPr>
          <a:xfrm>
            <a:off x="2035025" y="4354717"/>
            <a:ext cx="1434465" cy="346075"/>
          </a:xfrm>
          <a:custGeom>
            <a:avLst/>
            <a:gdLst/>
            <a:ahLst/>
            <a:cxnLst/>
            <a:rect l="l" t="t" r="r" b="b"/>
            <a:pathLst>
              <a:path w="1434464" h="346075">
                <a:moveTo>
                  <a:pt x="1433946" y="345529"/>
                </a:moveTo>
                <a:lnTo>
                  <a:pt x="1433946" y="0"/>
                </a:lnTo>
                <a:lnTo>
                  <a:pt x="0" y="0"/>
                </a:lnTo>
                <a:lnTo>
                  <a:pt x="0" y="345529"/>
                </a:lnTo>
                <a:lnTo>
                  <a:pt x="1433946" y="345529"/>
                </a:lnTo>
                <a:close/>
              </a:path>
            </a:pathLst>
          </a:custGeom>
          <a:solidFill>
            <a:srgbClr val="7C5D8F"/>
          </a:solidFill>
        </p:spPr>
        <p:txBody>
          <a:bodyPr wrap="square" lIns="0" tIns="0" rIns="0" bIns="0" rtlCol="0"/>
          <a:lstStyle/>
          <a:p/>
        </p:txBody>
      </p:sp>
      <p:sp>
        <p:nvSpPr>
          <p:cNvPr id="41" name="object 41"/>
          <p:cNvSpPr txBox="1"/>
          <p:nvPr/>
        </p:nvSpPr>
        <p:spPr>
          <a:xfrm>
            <a:off x="1401737" y="1805052"/>
            <a:ext cx="610235" cy="250825"/>
          </a:xfrm>
          <a:prstGeom prst="rect">
            <a:avLst/>
          </a:prstGeom>
        </p:spPr>
        <p:txBody>
          <a:bodyPr wrap="square" lIns="0" tIns="0" rIns="0" bIns="0" rtlCol="0" vert="horz">
            <a:spAutoFit/>
          </a:bodyPr>
          <a:lstStyle/>
          <a:p>
            <a:pPr marL="12700" marR="5080" indent="200025">
              <a:lnSpc>
                <a:spcPct val="103400"/>
              </a:lnSpc>
            </a:pPr>
            <a:r>
              <a:rPr dirty="0" sz="750" spc="-20">
                <a:solidFill>
                  <a:srgbClr val="333D47"/>
                </a:solidFill>
                <a:latin typeface="Arial"/>
                <a:cs typeface="Arial"/>
              </a:rPr>
              <a:t>W</a:t>
            </a:r>
            <a:r>
              <a:rPr dirty="0" sz="750" spc="-10">
                <a:solidFill>
                  <a:srgbClr val="333D47"/>
                </a:solidFill>
                <a:latin typeface="Arial"/>
                <a:cs typeface="Arial"/>
              </a:rPr>
              <a:t>e</a:t>
            </a:r>
            <a:r>
              <a:rPr dirty="0" sz="750" spc="45">
                <a:solidFill>
                  <a:srgbClr val="333D47"/>
                </a:solidFill>
                <a:latin typeface="Arial"/>
                <a:cs typeface="Arial"/>
              </a:rPr>
              <a:t>b</a:t>
            </a:r>
            <a:r>
              <a:rPr dirty="0" sz="750" spc="45">
                <a:solidFill>
                  <a:srgbClr val="333D47"/>
                </a:solidFill>
                <a:latin typeface="Arial"/>
                <a:cs typeface="Arial"/>
              </a:rPr>
              <a:t>i</a:t>
            </a:r>
            <a:r>
              <a:rPr dirty="0" sz="750" spc="35">
                <a:solidFill>
                  <a:srgbClr val="333D47"/>
                </a:solidFill>
                <a:latin typeface="Arial"/>
                <a:cs typeface="Arial"/>
              </a:rPr>
              <a:t>n</a:t>
            </a:r>
            <a:r>
              <a:rPr dirty="0" sz="750">
                <a:solidFill>
                  <a:srgbClr val="333D47"/>
                </a:solidFill>
                <a:latin typeface="Arial"/>
                <a:cs typeface="Arial"/>
              </a:rPr>
              <a:t>a</a:t>
            </a:r>
            <a:r>
              <a:rPr dirty="0" sz="750" spc="50">
                <a:solidFill>
                  <a:srgbClr val="333D47"/>
                </a:solidFill>
                <a:latin typeface="Arial"/>
                <a:cs typeface="Arial"/>
              </a:rPr>
              <a:t>r  </a:t>
            </a:r>
            <a:r>
              <a:rPr dirty="0" sz="750" spc="45">
                <a:solidFill>
                  <a:srgbClr val="333D47"/>
                </a:solidFill>
                <a:latin typeface="Arial"/>
                <a:cs typeface="Arial"/>
              </a:rPr>
              <a:t>p</a:t>
            </a:r>
            <a:r>
              <a:rPr dirty="0" sz="750" spc="60">
                <a:solidFill>
                  <a:srgbClr val="333D47"/>
                </a:solidFill>
                <a:latin typeface="Arial"/>
                <a:cs typeface="Arial"/>
              </a:rPr>
              <a:t>r</a:t>
            </a:r>
            <a:r>
              <a:rPr dirty="0" sz="750" spc="-10">
                <a:solidFill>
                  <a:srgbClr val="333D47"/>
                </a:solidFill>
                <a:latin typeface="Arial"/>
                <a:cs typeface="Arial"/>
              </a:rPr>
              <a:t>e</a:t>
            </a:r>
            <a:r>
              <a:rPr dirty="0" sz="750">
                <a:solidFill>
                  <a:srgbClr val="333D47"/>
                </a:solidFill>
                <a:latin typeface="Arial"/>
                <a:cs typeface="Arial"/>
              </a:rPr>
              <a:t>s</a:t>
            </a:r>
            <a:r>
              <a:rPr dirty="0" sz="750" spc="-10">
                <a:solidFill>
                  <a:srgbClr val="333D47"/>
                </a:solidFill>
                <a:latin typeface="Arial"/>
                <a:cs typeface="Arial"/>
              </a:rPr>
              <a:t>e</a:t>
            </a:r>
            <a:r>
              <a:rPr dirty="0" sz="750" spc="35">
                <a:solidFill>
                  <a:srgbClr val="333D47"/>
                </a:solidFill>
                <a:latin typeface="Arial"/>
                <a:cs typeface="Arial"/>
              </a:rPr>
              <a:t>n</a:t>
            </a:r>
            <a:r>
              <a:rPr dirty="0" sz="750" spc="105">
                <a:solidFill>
                  <a:srgbClr val="333D47"/>
                </a:solidFill>
                <a:latin typeface="Arial"/>
                <a:cs typeface="Arial"/>
              </a:rPr>
              <a:t>t</a:t>
            </a:r>
            <a:r>
              <a:rPr dirty="0" sz="750">
                <a:solidFill>
                  <a:srgbClr val="333D47"/>
                </a:solidFill>
                <a:latin typeface="Arial"/>
                <a:cs typeface="Arial"/>
              </a:rPr>
              <a:t>a</a:t>
            </a:r>
            <a:r>
              <a:rPr dirty="0" sz="750" spc="105">
                <a:solidFill>
                  <a:srgbClr val="333D47"/>
                </a:solidFill>
                <a:latin typeface="Arial"/>
                <a:cs typeface="Arial"/>
              </a:rPr>
              <a:t>t</a:t>
            </a:r>
            <a:r>
              <a:rPr dirty="0" sz="750" spc="45">
                <a:solidFill>
                  <a:srgbClr val="333D47"/>
                </a:solidFill>
                <a:latin typeface="Arial"/>
                <a:cs typeface="Arial"/>
              </a:rPr>
              <a:t>i</a:t>
            </a:r>
            <a:r>
              <a:rPr dirty="0" sz="750" spc="20">
                <a:solidFill>
                  <a:srgbClr val="333D47"/>
                </a:solidFill>
                <a:latin typeface="Arial"/>
                <a:cs typeface="Arial"/>
              </a:rPr>
              <a:t>o</a:t>
            </a:r>
            <a:r>
              <a:rPr dirty="0" sz="750" spc="35">
                <a:solidFill>
                  <a:srgbClr val="333D47"/>
                </a:solidFill>
                <a:latin typeface="Arial"/>
                <a:cs typeface="Arial"/>
              </a:rPr>
              <a:t>n</a:t>
            </a:r>
            <a:endParaRPr sz="750">
              <a:latin typeface="Arial"/>
              <a:cs typeface="Arial"/>
            </a:endParaRPr>
          </a:p>
        </p:txBody>
      </p:sp>
      <p:sp>
        <p:nvSpPr>
          <p:cNvPr id="60" name="object 60"/>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42" name="object 42"/>
          <p:cNvSpPr txBox="1"/>
          <p:nvPr/>
        </p:nvSpPr>
        <p:spPr>
          <a:xfrm>
            <a:off x="1647244" y="2390882"/>
            <a:ext cx="333375" cy="128905"/>
          </a:xfrm>
          <a:prstGeom prst="rect">
            <a:avLst/>
          </a:prstGeom>
        </p:spPr>
        <p:txBody>
          <a:bodyPr wrap="square" lIns="0" tIns="0" rIns="0" bIns="0" rtlCol="0" vert="horz">
            <a:spAutoFit/>
          </a:bodyPr>
          <a:lstStyle/>
          <a:p>
            <a:pPr marL="12700">
              <a:lnSpc>
                <a:spcPct val="100000"/>
              </a:lnSpc>
            </a:pPr>
            <a:r>
              <a:rPr dirty="0" sz="750" spc="15">
                <a:solidFill>
                  <a:srgbClr val="333D47"/>
                </a:solidFill>
                <a:latin typeface="Arial"/>
                <a:cs typeface="Arial"/>
              </a:rPr>
              <a:t>Videos</a:t>
            </a:r>
            <a:endParaRPr sz="750">
              <a:latin typeface="Arial"/>
              <a:cs typeface="Arial"/>
            </a:endParaRPr>
          </a:p>
        </p:txBody>
      </p:sp>
      <p:sp>
        <p:nvSpPr>
          <p:cNvPr id="43" name="object 43"/>
          <p:cNvSpPr txBox="1"/>
          <p:nvPr/>
        </p:nvSpPr>
        <p:spPr>
          <a:xfrm>
            <a:off x="1629058" y="2841640"/>
            <a:ext cx="377190" cy="250825"/>
          </a:xfrm>
          <a:prstGeom prst="rect">
            <a:avLst/>
          </a:prstGeom>
        </p:spPr>
        <p:txBody>
          <a:bodyPr wrap="square" lIns="0" tIns="0" rIns="0" bIns="0" rtlCol="0" vert="horz">
            <a:spAutoFit/>
          </a:bodyPr>
          <a:lstStyle/>
          <a:p>
            <a:pPr marL="21590" marR="5080" indent="-9525">
              <a:lnSpc>
                <a:spcPct val="103400"/>
              </a:lnSpc>
            </a:pPr>
            <a:r>
              <a:rPr dirty="0" sz="750" spc="55">
                <a:solidFill>
                  <a:srgbClr val="333D47"/>
                </a:solidFill>
                <a:latin typeface="Arial"/>
                <a:cs typeface="Arial"/>
              </a:rPr>
              <a:t>J</a:t>
            </a:r>
            <a:r>
              <a:rPr dirty="0" sz="750" spc="20">
                <a:solidFill>
                  <a:srgbClr val="333D47"/>
                </a:solidFill>
                <a:latin typeface="Arial"/>
                <a:cs typeface="Arial"/>
              </a:rPr>
              <a:t>o</a:t>
            </a:r>
            <a:r>
              <a:rPr dirty="0" sz="750" spc="30">
                <a:solidFill>
                  <a:srgbClr val="333D47"/>
                </a:solidFill>
                <a:latin typeface="Arial"/>
                <a:cs typeface="Arial"/>
              </a:rPr>
              <a:t>u</a:t>
            </a:r>
            <a:r>
              <a:rPr dirty="0" sz="750" spc="60">
                <a:solidFill>
                  <a:srgbClr val="333D47"/>
                </a:solidFill>
                <a:latin typeface="Arial"/>
                <a:cs typeface="Arial"/>
              </a:rPr>
              <a:t>r</a:t>
            </a:r>
            <a:r>
              <a:rPr dirty="0" sz="750" spc="35">
                <a:solidFill>
                  <a:srgbClr val="333D47"/>
                </a:solidFill>
                <a:latin typeface="Arial"/>
                <a:cs typeface="Arial"/>
              </a:rPr>
              <a:t>n</a:t>
            </a:r>
            <a:r>
              <a:rPr dirty="0" sz="750">
                <a:solidFill>
                  <a:srgbClr val="333D47"/>
                </a:solidFill>
                <a:latin typeface="Arial"/>
                <a:cs typeface="Arial"/>
              </a:rPr>
              <a:t>a</a:t>
            </a:r>
            <a:r>
              <a:rPr dirty="0" sz="750" spc="80">
                <a:solidFill>
                  <a:srgbClr val="333D47"/>
                </a:solidFill>
                <a:latin typeface="Arial"/>
                <a:cs typeface="Arial"/>
              </a:rPr>
              <a:t>l  </a:t>
            </a:r>
            <a:r>
              <a:rPr dirty="0" sz="750">
                <a:solidFill>
                  <a:srgbClr val="333D47"/>
                </a:solidFill>
                <a:latin typeface="Arial"/>
                <a:cs typeface="Arial"/>
              </a:rPr>
              <a:t>a</a:t>
            </a:r>
            <a:r>
              <a:rPr dirty="0" sz="750" spc="60">
                <a:solidFill>
                  <a:srgbClr val="333D47"/>
                </a:solidFill>
                <a:latin typeface="Arial"/>
                <a:cs typeface="Arial"/>
              </a:rPr>
              <a:t>r</a:t>
            </a:r>
            <a:r>
              <a:rPr dirty="0" sz="750" spc="105">
                <a:solidFill>
                  <a:srgbClr val="333D47"/>
                </a:solidFill>
                <a:latin typeface="Arial"/>
                <a:cs typeface="Arial"/>
              </a:rPr>
              <a:t>t</a:t>
            </a:r>
            <a:r>
              <a:rPr dirty="0" sz="750" spc="45">
                <a:solidFill>
                  <a:srgbClr val="333D47"/>
                </a:solidFill>
                <a:latin typeface="Arial"/>
                <a:cs typeface="Arial"/>
              </a:rPr>
              <a:t>i</a:t>
            </a:r>
            <a:r>
              <a:rPr dirty="0" sz="750" spc="20">
                <a:solidFill>
                  <a:srgbClr val="333D47"/>
                </a:solidFill>
                <a:latin typeface="Arial"/>
                <a:cs typeface="Arial"/>
              </a:rPr>
              <a:t>c</a:t>
            </a:r>
            <a:r>
              <a:rPr dirty="0" sz="750" spc="70">
                <a:solidFill>
                  <a:srgbClr val="333D47"/>
                </a:solidFill>
                <a:latin typeface="Arial"/>
                <a:cs typeface="Arial"/>
              </a:rPr>
              <a:t>l</a:t>
            </a:r>
            <a:r>
              <a:rPr dirty="0" sz="750" spc="-10">
                <a:solidFill>
                  <a:srgbClr val="333D47"/>
                </a:solidFill>
                <a:latin typeface="Arial"/>
                <a:cs typeface="Arial"/>
              </a:rPr>
              <a:t>e</a:t>
            </a:r>
            <a:r>
              <a:rPr dirty="0" sz="750">
                <a:solidFill>
                  <a:srgbClr val="333D47"/>
                </a:solidFill>
                <a:latin typeface="Arial"/>
                <a:cs typeface="Arial"/>
              </a:rPr>
              <a:t>s</a:t>
            </a:r>
            <a:endParaRPr sz="750">
              <a:latin typeface="Arial"/>
              <a:cs typeface="Arial"/>
            </a:endParaRPr>
          </a:p>
        </p:txBody>
      </p:sp>
      <p:sp>
        <p:nvSpPr>
          <p:cNvPr id="44" name="object 44"/>
          <p:cNvSpPr txBox="1"/>
          <p:nvPr/>
        </p:nvSpPr>
        <p:spPr>
          <a:xfrm>
            <a:off x="1501758" y="3427469"/>
            <a:ext cx="489584" cy="128905"/>
          </a:xfrm>
          <a:prstGeom prst="rect">
            <a:avLst/>
          </a:prstGeom>
        </p:spPr>
        <p:txBody>
          <a:bodyPr wrap="square" lIns="0" tIns="0" rIns="0" bIns="0" rtlCol="0" vert="horz">
            <a:spAutoFit/>
          </a:bodyPr>
          <a:lstStyle/>
          <a:p>
            <a:pPr marL="12700">
              <a:lnSpc>
                <a:spcPct val="100000"/>
              </a:lnSpc>
            </a:pPr>
            <a:r>
              <a:rPr dirty="0" sz="750" spc="20">
                <a:solidFill>
                  <a:srgbClr val="333D47"/>
                </a:solidFill>
                <a:latin typeface="Arial"/>
                <a:cs typeface="Arial"/>
              </a:rPr>
              <a:t>Brochures</a:t>
            </a:r>
            <a:endParaRPr sz="750">
              <a:latin typeface="Arial"/>
              <a:cs typeface="Arial"/>
            </a:endParaRPr>
          </a:p>
        </p:txBody>
      </p:sp>
      <p:sp>
        <p:nvSpPr>
          <p:cNvPr id="45" name="object 45"/>
          <p:cNvSpPr txBox="1"/>
          <p:nvPr/>
        </p:nvSpPr>
        <p:spPr>
          <a:xfrm>
            <a:off x="1447201" y="3878227"/>
            <a:ext cx="543560" cy="250825"/>
          </a:xfrm>
          <a:prstGeom prst="rect">
            <a:avLst/>
          </a:prstGeom>
        </p:spPr>
        <p:txBody>
          <a:bodyPr wrap="square" lIns="0" tIns="0" rIns="0" bIns="0" rtlCol="0" vert="horz">
            <a:spAutoFit/>
          </a:bodyPr>
          <a:lstStyle/>
          <a:p>
            <a:pPr marL="12700" marR="5080" indent="90805">
              <a:lnSpc>
                <a:spcPct val="103400"/>
              </a:lnSpc>
            </a:pPr>
            <a:r>
              <a:rPr dirty="0" sz="750" spc="-5">
                <a:solidFill>
                  <a:srgbClr val="333D47"/>
                </a:solidFill>
                <a:latin typeface="Arial"/>
                <a:cs typeface="Arial"/>
              </a:rPr>
              <a:t>One</a:t>
            </a:r>
            <a:r>
              <a:rPr dirty="0" sz="750" spc="-90">
                <a:solidFill>
                  <a:srgbClr val="333D47"/>
                </a:solidFill>
                <a:latin typeface="Arial"/>
                <a:cs typeface="Arial"/>
              </a:rPr>
              <a:t> </a:t>
            </a:r>
            <a:r>
              <a:rPr dirty="0" sz="750" spc="10">
                <a:solidFill>
                  <a:srgbClr val="333D47"/>
                </a:solidFill>
                <a:latin typeface="Arial"/>
                <a:cs typeface="Arial"/>
              </a:rPr>
              <a:t>page  </a:t>
            </a:r>
            <a:r>
              <a:rPr dirty="0" sz="750" spc="60">
                <a:solidFill>
                  <a:srgbClr val="333D47"/>
                </a:solidFill>
                <a:latin typeface="Arial"/>
                <a:cs typeface="Arial"/>
              </a:rPr>
              <a:t>r</a:t>
            </a:r>
            <a:r>
              <a:rPr dirty="0" sz="750" spc="-10">
                <a:solidFill>
                  <a:srgbClr val="333D47"/>
                </a:solidFill>
                <a:latin typeface="Arial"/>
                <a:cs typeface="Arial"/>
              </a:rPr>
              <a:t>e</a:t>
            </a:r>
            <a:r>
              <a:rPr dirty="0" sz="750" spc="60">
                <a:solidFill>
                  <a:srgbClr val="333D47"/>
                </a:solidFill>
                <a:latin typeface="Arial"/>
                <a:cs typeface="Arial"/>
              </a:rPr>
              <a:t>f</a:t>
            </a:r>
            <a:r>
              <a:rPr dirty="0" sz="750" spc="-10">
                <a:solidFill>
                  <a:srgbClr val="333D47"/>
                </a:solidFill>
                <a:latin typeface="Arial"/>
                <a:cs typeface="Arial"/>
              </a:rPr>
              <a:t>e</a:t>
            </a:r>
            <a:r>
              <a:rPr dirty="0" sz="750" spc="60">
                <a:solidFill>
                  <a:srgbClr val="333D47"/>
                </a:solidFill>
                <a:latin typeface="Arial"/>
                <a:cs typeface="Arial"/>
              </a:rPr>
              <a:t>r</a:t>
            </a:r>
            <a:r>
              <a:rPr dirty="0" sz="750" spc="-10">
                <a:solidFill>
                  <a:srgbClr val="333D47"/>
                </a:solidFill>
                <a:latin typeface="Arial"/>
                <a:cs typeface="Arial"/>
              </a:rPr>
              <a:t>e</a:t>
            </a:r>
            <a:r>
              <a:rPr dirty="0" sz="750" spc="35">
                <a:solidFill>
                  <a:srgbClr val="333D47"/>
                </a:solidFill>
                <a:latin typeface="Arial"/>
                <a:cs typeface="Arial"/>
              </a:rPr>
              <a:t>n</a:t>
            </a:r>
            <a:r>
              <a:rPr dirty="0" sz="750" spc="20">
                <a:solidFill>
                  <a:srgbClr val="333D47"/>
                </a:solidFill>
                <a:latin typeface="Arial"/>
                <a:cs typeface="Arial"/>
              </a:rPr>
              <a:t>c</a:t>
            </a:r>
            <a:r>
              <a:rPr dirty="0" sz="750" spc="-10">
                <a:solidFill>
                  <a:srgbClr val="333D47"/>
                </a:solidFill>
                <a:latin typeface="Arial"/>
                <a:cs typeface="Arial"/>
              </a:rPr>
              <a:t>e</a:t>
            </a:r>
            <a:r>
              <a:rPr dirty="0" sz="750" spc="10">
                <a:solidFill>
                  <a:srgbClr val="333D47"/>
                </a:solidFill>
                <a:latin typeface="Arial"/>
                <a:cs typeface="Arial"/>
              </a:rPr>
              <a:t>...</a:t>
            </a:r>
            <a:endParaRPr sz="750">
              <a:latin typeface="Arial"/>
              <a:cs typeface="Arial"/>
            </a:endParaRPr>
          </a:p>
        </p:txBody>
      </p:sp>
      <p:sp>
        <p:nvSpPr>
          <p:cNvPr id="46" name="object 46"/>
          <p:cNvSpPr txBox="1"/>
          <p:nvPr/>
        </p:nvSpPr>
        <p:spPr>
          <a:xfrm>
            <a:off x="1401737" y="4396521"/>
            <a:ext cx="601980" cy="250825"/>
          </a:xfrm>
          <a:prstGeom prst="rect">
            <a:avLst/>
          </a:prstGeom>
        </p:spPr>
        <p:txBody>
          <a:bodyPr wrap="square" lIns="0" tIns="0" rIns="0" bIns="0" rtlCol="0" vert="horz">
            <a:spAutoFit/>
          </a:bodyPr>
          <a:lstStyle/>
          <a:p>
            <a:pPr marL="12700" marR="5080" indent="281305">
              <a:lnSpc>
                <a:spcPct val="103400"/>
              </a:lnSpc>
            </a:pPr>
            <a:r>
              <a:rPr dirty="0" sz="750" spc="-45">
                <a:solidFill>
                  <a:srgbClr val="333D47"/>
                </a:solidFill>
                <a:latin typeface="Arial"/>
                <a:cs typeface="Arial"/>
              </a:rPr>
              <a:t>O</a:t>
            </a:r>
            <a:r>
              <a:rPr dirty="0" sz="750" spc="35">
                <a:solidFill>
                  <a:srgbClr val="333D47"/>
                </a:solidFill>
                <a:latin typeface="Arial"/>
                <a:cs typeface="Arial"/>
              </a:rPr>
              <a:t>n</a:t>
            </a:r>
            <a:r>
              <a:rPr dirty="0" sz="750" spc="70">
                <a:solidFill>
                  <a:srgbClr val="333D47"/>
                </a:solidFill>
                <a:latin typeface="Arial"/>
                <a:cs typeface="Arial"/>
              </a:rPr>
              <a:t>l</a:t>
            </a:r>
            <a:r>
              <a:rPr dirty="0" sz="750" spc="45">
                <a:solidFill>
                  <a:srgbClr val="333D47"/>
                </a:solidFill>
                <a:latin typeface="Arial"/>
                <a:cs typeface="Arial"/>
              </a:rPr>
              <a:t>i</a:t>
            </a:r>
            <a:r>
              <a:rPr dirty="0" sz="750" spc="35">
                <a:solidFill>
                  <a:srgbClr val="333D47"/>
                </a:solidFill>
                <a:latin typeface="Arial"/>
                <a:cs typeface="Arial"/>
              </a:rPr>
              <a:t>n</a:t>
            </a:r>
            <a:r>
              <a:rPr dirty="0" sz="750" spc="-5">
                <a:solidFill>
                  <a:srgbClr val="333D47"/>
                </a:solidFill>
                <a:latin typeface="Arial"/>
                <a:cs typeface="Arial"/>
              </a:rPr>
              <a:t>e  </a:t>
            </a:r>
            <a:r>
              <a:rPr dirty="0" sz="750" spc="-30">
                <a:solidFill>
                  <a:srgbClr val="333D47"/>
                </a:solidFill>
                <a:latin typeface="Arial"/>
                <a:cs typeface="Arial"/>
              </a:rPr>
              <a:t>P</a:t>
            </a:r>
            <a:r>
              <a:rPr dirty="0" sz="750" spc="20">
                <a:solidFill>
                  <a:srgbClr val="333D47"/>
                </a:solidFill>
                <a:latin typeface="Arial"/>
                <a:cs typeface="Arial"/>
              </a:rPr>
              <a:t>o</a:t>
            </a:r>
            <a:r>
              <a:rPr dirty="0" sz="750" spc="30">
                <a:solidFill>
                  <a:srgbClr val="333D47"/>
                </a:solidFill>
                <a:latin typeface="Arial"/>
                <a:cs typeface="Arial"/>
              </a:rPr>
              <a:t>w</a:t>
            </a:r>
            <a:r>
              <a:rPr dirty="0" sz="750" spc="-10">
                <a:solidFill>
                  <a:srgbClr val="333D47"/>
                </a:solidFill>
                <a:latin typeface="Arial"/>
                <a:cs typeface="Arial"/>
              </a:rPr>
              <a:t>e</a:t>
            </a:r>
            <a:r>
              <a:rPr dirty="0" sz="750" spc="60">
                <a:solidFill>
                  <a:srgbClr val="333D47"/>
                </a:solidFill>
                <a:latin typeface="Arial"/>
                <a:cs typeface="Arial"/>
              </a:rPr>
              <a:t>r</a:t>
            </a:r>
            <a:r>
              <a:rPr dirty="0" sz="750" spc="45">
                <a:solidFill>
                  <a:srgbClr val="333D47"/>
                </a:solidFill>
                <a:latin typeface="Arial"/>
                <a:cs typeface="Arial"/>
              </a:rPr>
              <a:t>p</a:t>
            </a:r>
            <a:r>
              <a:rPr dirty="0" sz="750" spc="20">
                <a:solidFill>
                  <a:srgbClr val="333D47"/>
                </a:solidFill>
                <a:latin typeface="Arial"/>
                <a:cs typeface="Arial"/>
              </a:rPr>
              <a:t>o</a:t>
            </a:r>
            <a:r>
              <a:rPr dirty="0" sz="750" spc="45">
                <a:solidFill>
                  <a:srgbClr val="333D47"/>
                </a:solidFill>
                <a:latin typeface="Arial"/>
                <a:cs typeface="Arial"/>
              </a:rPr>
              <a:t>i</a:t>
            </a:r>
            <a:r>
              <a:rPr dirty="0" sz="750" spc="35">
                <a:solidFill>
                  <a:srgbClr val="333D47"/>
                </a:solidFill>
                <a:latin typeface="Arial"/>
                <a:cs typeface="Arial"/>
              </a:rPr>
              <a:t>n</a:t>
            </a:r>
            <a:r>
              <a:rPr dirty="0" sz="750" spc="105">
                <a:solidFill>
                  <a:srgbClr val="333D47"/>
                </a:solidFill>
                <a:latin typeface="Arial"/>
                <a:cs typeface="Arial"/>
              </a:rPr>
              <a:t>t</a:t>
            </a:r>
            <a:r>
              <a:rPr dirty="0" sz="750">
                <a:solidFill>
                  <a:srgbClr val="333D47"/>
                </a:solidFill>
                <a:latin typeface="Arial"/>
                <a:cs typeface="Arial"/>
              </a:rPr>
              <a:t>s</a:t>
            </a:r>
            <a:endParaRPr sz="750">
              <a:latin typeface="Arial"/>
              <a:cs typeface="Arial"/>
            </a:endParaRPr>
          </a:p>
        </p:txBody>
      </p:sp>
      <p:sp>
        <p:nvSpPr>
          <p:cNvPr id="47" name="object 47"/>
          <p:cNvSpPr txBox="1"/>
          <p:nvPr/>
        </p:nvSpPr>
        <p:spPr>
          <a:xfrm>
            <a:off x="2020052" y="4864143"/>
            <a:ext cx="86360" cy="128905"/>
          </a:xfrm>
          <a:prstGeom prst="rect">
            <a:avLst/>
          </a:prstGeom>
        </p:spPr>
        <p:txBody>
          <a:bodyPr wrap="square" lIns="0" tIns="0" rIns="0" bIns="0" rtlCol="0" vert="horz">
            <a:spAutoFit/>
          </a:bodyPr>
          <a:lstStyle/>
          <a:p>
            <a:pPr marL="12700">
              <a:lnSpc>
                <a:spcPct val="100000"/>
              </a:lnSpc>
            </a:pPr>
            <a:r>
              <a:rPr dirty="0" sz="750" spc="55">
                <a:solidFill>
                  <a:srgbClr val="333D47"/>
                </a:solidFill>
                <a:latin typeface="Arial"/>
                <a:cs typeface="Arial"/>
              </a:rPr>
              <a:t>0</a:t>
            </a:r>
            <a:endParaRPr sz="750">
              <a:latin typeface="Arial"/>
              <a:cs typeface="Arial"/>
            </a:endParaRPr>
          </a:p>
        </p:txBody>
      </p:sp>
      <p:sp>
        <p:nvSpPr>
          <p:cNvPr id="48" name="object 48"/>
          <p:cNvSpPr txBox="1"/>
          <p:nvPr/>
        </p:nvSpPr>
        <p:spPr>
          <a:xfrm>
            <a:off x="2401953" y="4864143"/>
            <a:ext cx="6350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endParaRPr sz="750">
              <a:latin typeface="Arial"/>
              <a:cs typeface="Arial"/>
            </a:endParaRPr>
          </a:p>
        </p:txBody>
      </p:sp>
      <p:sp>
        <p:nvSpPr>
          <p:cNvPr id="49" name="object 49"/>
          <p:cNvSpPr txBox="1"/>
          <p:nvPr/>
        </p:nvSpPr>
        <p:spPr>
          <a:xfrm>
            <a:off x="2820225" y="4864143"/>
            <a:ext cx="78740"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2</a:t>
            </a:r>
            <a:endParaRPr sz="750">
              <a:latin typeface="Arial"/>
              <a:cs typeface="Arial"/>
            </a:endParaRPr>
          </a:p>
        </p:txBody>
      </p:sp>
      <p:sp>
        <p:nvSpPr>
          <p:cNvPr id="50" name="object 50"/>
          <p:cNvSpPr txBox="1"/>
          <p:nvPr/>
        </p:nvSpPr>
        <p:spPr>
          <a:xfrm>
            <a:off x="3229404" y="4864143"/>
            <a:ext cx="79375"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3</a:t>
            </a:r>
            <a:endParaRPr sz="750">
              <a:latin typeface="Arial"/>
              <a:cs typeface="Arial"/>
            </a:endParaRPr>
          </a:p>
        </p:txBody>
      </p:sp>
      <p:sp>
        <p:nvSpPr>
          <p:cNvPr id="51" name="object 51"/>
          <p:cNvSpPr txBox="1"/>
          <p:nvPr/>
        </p:nvSpPr>
        <p:spPr>
          <a:xfrm>
            <a:off x="3647676" y="4864143"/>
            <a:ext cx="84455" cy="128905"/>
          </a:xfrm>
          <a:prstGeom prst="rect">
            <a:avLst/>
          </a:prstGeom>
        </p:spPr>
        <p:txBody>
          <a:bodyPr wrap="square" lIns="0" tIns="0" rIns="0" bIns="0" rtlCol="0" vert="horz">
            <a:spAutoFit/>
          </a:bodyPr>
          <a:lstStyle/>
          <a:p>
            <a:pPr marL="12700">
              <a:lnSpc>
                <a:spcPct val="100000"/>
              </a:lnSpc>
            </a:pPr>
            <a:r>
              <a:rPr dirty="0" sz="750" spc="45">
                <a:solidFill>
                  <a:srgbClr val="333D47"/>
                </a:solidFill>
                <a:latin typeface="Arial"/>
                <a:cs typeface="Arial"/>
              </a:rPr>
              <a:t>4</a:t>
            </a:r>
            <a:endParaRPr sz="750">
              <a:latin typeface="Arial"/>
              <a:cs typeface="Arial"/>
            </a:endParaRPr>
          </a:p>
        </p:txBody>
      </p:sp>
      <p:sp>
        <p:nvSpPr>
          <p:cNvPr id="52" name="object 52"/>
          <p:cNvSpPr txBox="1"/>
          <p:nvPr/>
        </p:nvSpPr>
        <p:spPr>
          <a:xfrm>
            <a:off x="4056855" y="4864143"/>
            <a:ext cx="80010" cy="128905"/>
          </a:xfrm>
          <a:prstGeom prst="rect">
            <a:avLst/>
          </a:prstGeom>
        </p:spPr>
        <p:txBody>
          <a:bodyPr wrap="square" lIns="0" tIns="0" rIns="0" bIns="0" rtlCol="0" vert="horz">
            <a:spAutoFit/>
          </a:bodyPr>
          <a:lstStyle/>
          <a:p>
            <a:pPr marL="12700">
              <a:lnSpc>
                <a:spcPct val="100000"/>
              </a:lnSpc>
            </a:pPr>
            <a:r>
              <a:rPr dirty="0" sz="750" spc="10">
                <a:solidFill>
                  <a:srgbClr val="333D47"/>
                </a:solidFill>
                <a:latin typeface="Arial"/>
                <a:cs typeface="Arial"/>
              </a:rPr>
              <a:t>5</a:t>
            </a:r>
            <a:endParaRPr sz="750">
              <a:latin typeface="Arial"/>
              <a:cs typeface="Arial"/>
            </a:endParaRPr>
          </a:p>
        </p:txBody>
      </p:sp>
      <p:sp>
        <p:nvSpPr>
          <p:cNvPr id="53" name="object 53"/>
          <p:cNvSpPr txBox="1"/>
          <p:nvPr/>
        </p:nvSpPr>
        <p:spPr>
          <a:xfrm>
            <a:off x="4466035" y="4864143"/>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6</a:t>
            </a:r>
            <a:endParaRPr sz="750">
              <a:latin typeface="Arial"/>
              <a:cs typeface="Arial"/>
            </a:endParaRPr>
          </a:p>
        </p:txBody>
      </p:sp>
      <p:sp>
        <p:nvSpPr>
          <p:cNvPr id="54" name="object 54"/>
          <p:cNvSpPr txBox="1"/>
          <p:nvPr/>
        </p:nvSpPr>
        <p:spPr>
          <a:xfrm>
            <a:off x="4884307" y="4864143"/>
            <a:ext cx="78740" cy="128905"/>
          </a:xfrm>
          <a:prstGeom prst="rect">
            <a:avLst/>
          </a:prstGeom>
        </p:spPr>
        <p:txBody>
          <a:bodyPr wrap="square" lIns="0" tIns="0" rIns="0" bIns="0" rtlCol="0" vert="horz">
            <a:spAutoFit/>
          </a:bodyPr>
          <a:lstStyle/>
          <a:p>
            <a:pPr marL="12700">
              <a:lnSpc>
                <a:spcPct val="100000"/>
              </a:lnSpc>
            </a:pPr>
            <a:r>
              <a:rPr dirty="0" sz="750">
                <a:solidFill>
                  <a:srgbClr val="333D47"/>
                </a:solidFill>
                <a:latin typeface="Arial"/>
                <a:cs typeface="Arial"/>
              </a:rPr>
              <a:t>7</a:t>
            </a:r>
            <a:endParaRPr sz="750">
              <a:latin typeface="Arial"/>
              <a:cs typeface="Arial"/>
            </a:endParaRPr>
          </a:p>
        </p:txBody>
      </p:sp>
      <p:sp>
        <p:nvSpPr>
          <p:cNvPr id="55" name="object 55"/>
          <p:cNvSpPr txBox="1"/>
          <p:nvPr/>
        </p:nvSpPr>
        <p:spPr>
          <a:xfrm>
            <a:off x="5293486" y="4864143"/>
            <a:ext cx="83185"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8</a:t>
            </a:r>
            <a:endParaRPr sz="750">
              <a:latin typeface="Arial"/>
              <a:cs typeface="Arial"/>
            </a:endParaRPr>
          </a:p>
        </p:txBody>
      </p:sp>
      <p:sp>
        <p:nvSpPr>
          <p:cNvPr id="56" name="object 56"/>
          <p:cNvSpPr txBox="1"/>
          <p:nvPr/>
        </p:nvSpPr>
        <p:spPr>
          <a:xfrm>
            <a:off x="5711758" y="4864143"/>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9</a:t>
            </a:r>
            <a:endParaRPr sz="750">
              <a:latin typeface="Arial"/>
              <a:cs typeface="Arial"/>
            </a:endParaRPr>
          </a:p>
        </p:txBody>
      </p:sp>
      <p:sp>
        <p:nvSpPr>
          <p:cNvPr id="57" name="object 57"/>
          <p:cNvSpPr txBox="1"/>
          <p:nvPr/>
        </p:nvSpPr>
        <p:spPr>
          <a:xfrm>
            <a:off x="6039101" y="4864143"/>
            <a:ext cx="12446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r>
              <a:rPr dirty="0" sz="750" spc="55">
                <a:solidFill>
                  <a:srgbClr val="333D47"/>
                </a:solidFill>
                <a:latin typeface="Arial"/>
                <a:cs typeface="Arial"/>
              </a:rPr>
              <a:t>0</a:t>
            </a:r>
            <a:endParaRPr sz="750">
              <a:latin typeface="Arial"/>
              <a:cs typeface="Arial"/>
            </a:endParaRPr>
          </a:p>
        </p:txBody>
      </p:sp>
      <p:graphicFrame>
        <p:nvGraphicFramePr>
          <p:cNvPr id="58" name="object 58"/>
          <p:cNvGraphicFramePr>
            <a:graphicFrameLocks noGrp="1"/>
          </p:cNvGraphicFramePr>
          <p:nvPr/>
        </p:nvGraphicFramePr>
        <p:xfrm>
          <a:off x="359663" y="5277644"/>
          <a:ext cx="7047230" cy="2269490"/>
        </p:xfrm>
        <a:graphic>
          <a:graphicData uri="http://schemas.openxmlformats.org/drawingml/2006/table">
            <a:tbl>
              <a:tblPr firstRow="1" bandRow="1">
                <a:tableStyleId>{2D5ABB26-0587-4C30-8999-92F81FD0307C}</a:tableStyleId>
              </a:tblPr>
              <a:tblGrid>
                <a:gridCol w="1786749"/>
                <a:gridCol w="654686"/>
                <a:gridCol w="654686"/>
                <a:gridCol w="654686"/>
                <a:gridCol w="654686"/>
                <a:gridCol w="654686"/>
                <a:gridCol w="654686"/>
                <a:gridCol w="645593"/>
                <a:gridCol w="686511"/>
              </a:tblGrid>
              <a:tr h="200043">
                <a:tc>
                  <a:txBody>
                    <a:bodyPr/>
                    <a:lstStyle/>
                    <a:p>
                      <a:pPr/>
                      <a:endParaRPr sz="750">
                        <a:latin typeface="Arial"/>
                        <a:cs typeface="Arial"/>
                      </a:endParaRPr>
                    </a:p>
                  </a:txBody>
                  <a:tcPr marL="0" marR="0" marB="0" marT="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1</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2</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3</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4</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5</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6</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TOTAL</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SCORE</a:t>
                      </a:r>
                      <a:endParaRPr sz="850">
                        <a:latin typeface="Arial"/>
                        <a:cs typeface="Arial"/>
                      </a:endParaRPr>
                    </a:p>
                  </a:txBody>
                  <a:tcPr marL="0" marR="0" marB="0" marT="27940">
                    <a:lnL w="9092">
                      <a:solidFill>
                        <a:srgbClr val="FFFFFF"/>
                      </a:solidFill>
                      <a:prstDash val="solid"/>
                    </a:lnL>
                    <a:solidFill>
                      <a:srgbClr val="ECEDED"/>
                    </a:solidFill>
                  </a:tcPr>
                </a:tc>
              </a:tr>
              <a:tr h="166761">
                <a:tc>
                  <a:txBody>
                    <a:bodyPr/>
                    <a:lstStyle/>
                    <a:p>
                      <a:pPr marL="81280">
                        <a:lnSpc>
                          <a:spcPct val="100000"/>
                        </a:lnSpc>
                        <a:spcBef>
                          <a:spcPts val="220"/>
                        </a:spcBef>
                      </a:pPr>
                      <a:r>
                        <a:rPr dirty="0" sz="850">
                          <a:solidFill>
                            <a:srgbClr val="333D47"/>
                          </a:solidFill>
                          <a:latin typeface="Arial"/>
                          <a:cs typeface="Arial"/>
                        </a:rPr>
                        <a:t>Webinar</a:t>
                      </a:r>
                      <a:r>
                        <a:rPr dirty="0" sz="850" spc="-75">
                          <a:solidFill>
                            <a:srgbClr val="333D47"/>
                          </a:solidFill>
                          <a:latin typeface="Arial"/>
                          <a:cs typeface="Arial"/>
                        </a:rPr>
                        <a:t> </a:t>
                      </a:r>
                      <a:r>
                        <a:rPr dirty="0" sz="850">
                          <a:solidFill>
                            <a:srgbClr val="333D47"/>
                          </a:solidFill>
                          <a:latin typeface="Arial"/>
                          <a:cs typeface="Arial"/>
                        </a:rPr>
                        <a:t>presentation</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42</a:t>
                      </a:r>
                      <a:r>
                        <a:rPr dirty="0" sz="850">
                          <a:solidFill>
                            <a:srgbClr val="333D47"/>
                          </a:solidFill>
                          <a:latin typeface="Arial"/>
                          <a:cs typeface="Arial"/>
                        </a:rPr>
                        <a:t>.</a:t>
                      </a:r>
                      <a:r>
                        <a:rPr dirty="0" sz="850">
                          <a:solidFill>
                            <a:srgbClr val="333D47"/>
                          </a:solidFill>
                          <a:latin typeface="Arial"/>
                          <a:cs typeface="Arial"/>
                        </a:rPr>
                        <a:t>86</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21</a:t>
                      </a:r>
                      <a:r>
                        <a:rPr dirty="0" sz="850">
                          <a:solidFill>
                            <a:srgbClr val="333D47"/>
                          </a:solidFill>
                          <a:latin typeface="Arial"/>
                          <a:cs typeface="Arial"/>
                        </a:rPr>
                        <a:t>.</a:t>
                      </a:r>
                      <a:r>
                        <a:rPr dirty="0" sz="850">
                          <a:solidFill>
                            <a:srgbClr val="333D47"/>
                          </a:solidFill>
                          <a:latin typeface="Arial"/>
                          <a:cs typeface="Arial"/>
                        </a:rPr>
                        <a:t>43</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14</a:t>
                      </a:r>
                      <a:r>
                        <a:rPr dirty="0" sz="850">
                          <a:solidFill>
                            <a:srgbClr val="333D47"/>
                          </a:solidFill>
                          <a:latin typeface="Arial"/>
                          <a:cs typeface="Arial"/>
                        </a:rPr>
                        <a:t>.</a:t>
                      </a:r>
                      <a:r>
                        <a:rPr dirty="0" sz="850">
                          <a:solidFill>
                            <a:srgbClr val="333D47"/>
                          </a:solidFill>
                          <a:latin typeface="Arial"/>
                          <a:cs typeface="Arial"/>
                        </a:rPr>
                        <a:t>29</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tc>
                <a:tc>
                  <a:txBody>
                    <a:bodyPr/>
                    <a:lstStyle/>
                    <a:p>
                      <a:pPr/>
                      <a:endParaRPr sz="850">
                        <a:latin typeface="Arial"/>
                        <a:cs typeface="Arial"/>
                      </a:endParaRPr>
                    </a:p>
                  </a:txBody>
                  <a:tcPr marL="0" marR="0" marB="0" marT="0"/>
                </a:tc>
                <a:tc>
                  <a:txBody>
                    <a:bodyPr/>
                    <a:lstStyle/>
                    <a:p>
                      <a:pPr/>
                      <a:endParaRPr sz="850">
                        <a:latin typeface="Arial"/>
                        <a:cs typeface="Arial"/>
                      </a:endParaRPr>
                    </a:p>
                  </a:txBody>
                  <a:tcPr marL="0" marR="0" marB="0" marT="0"/>
                </a:tc>
              </a:tr>
              <a:tr h="183314">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6</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14</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4</a:t>
                      </a:r>
                      <a:r>
                        <a:rPr dirty="0" sz="850">
                          <a:solidFill>
                            <a:srgbClr val="333D47"/>
                          </a:solidFill>
                          <a:latin typeface="Arial"/>
                          <a:cs typeface="Arial"/>
                        </a:rPr>
                        <a:t>.</a:t>
                      </a:r>
                      <a:r>
                        <a:rPr dirty="0" sz="850">
                          <a:solidFill>
                            <a:srgbClr val="333D47"/>
                          </a:solidFill>
                          <a:latin typeface="Arial"/>
                          <a:cs typeface="Arial"/>
                        </a:rPr>
                        <a:t>50</a:t>
                      </a:r>
                      <a:endParaRPr sz="850">
                        <a:latin typeface="Arial"/>
                        <a:cs typeface="Arial"/>
                      </a:endParaRPr>
                    </a:p>
                  </a:txBody>
                  <a:tcPr marL="0" marR="0" marB="0" marT="0">
                    <a:lnB w="9092">
                      <a:solidFill>
                        <a:srgbClr val="CFD1D2"/>
                      </a:solidFill>
                      <a:prstDash val="solid"/>
                    </a:lnB>
                  </a:tcPr>
                </a:tc>
              </a:tr>
              <a:tr h="171307">
                <a:tc>
                  <a:txBody>
                    <a:bodyPr/>
                    <a:lstStyle/>
                    <a:p>
                      <a:pPr marL="81280">
                        <a:lnSpc>
                          <a:spcPct val="100000"/>
                        </a:lnSpc>
                        <a:spcBef>
                          <a:spcPts val="220"/>
                        </a:spcBef>
                      </a:pPr>
                      <a:r>
                        <a:rPr dirty="0" sz="850">
                          <a:solidFill>
                            <a:srgbClr val="333D47"/>
                          </a:solidFill>
                          <a:latin typeface="Arial"/>
                          <a:cs typeface="Arial"/>
                        </a:rPr>
                        <a:t>Videos</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42</a:t>
                      </a:r>
                      <a:r>
                        <a:rPr dirty="0" sz="850">
                          <a:solidFill>
                            <a:srgbClr val="333D47"/>
                          </a:solidFill>
                          <a:latin typeface="Arial"/>
                          <a:cs typeface="Arial"/>
                        </a:rPr>
                        <a:t>.</a:t>
                      </a:r>
                      <a:r>
                        <a:rPr dirty="0" sz="850">
                          <a:solidFill>
                            <a:srgbClr val="333D47"/>
                          </a:solidFill>
                          <a:latin typeface="Arial"/>
                          <a:cs typeface="Arial"/>
                        </a:rPr>
                        <a:t>86</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21</a:t>
                      </a:r>
                      <a:r>
                        <a:rPr dirty="0" sz="850">
                          <a:solidFill>
                            <a:srgbClr val="333D47"/>
                          </a:solidFill>
                          <a:latin typeface="Arial"/>
                          <a:cs typeface="Arial"/>
                        </a:rPr>
                        <a:t>.</a:t>
                      </a:r>
                      <a:r>
                        <a:rPr dirty="0" sz="850">
                          <a:solidFill>
                            <a:srgbClr val="333D47"/>
                          </a:solidFill>
                          <a:latin typeface="Arial"/>
                          <a:cs typeface="Arial"/>
                        </a:rPr>
                        <a:t>43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14</a:t>
                      </a:r>
                      <a:r>
                        <a:rPr dirty="0" sz="850">
                          <a:solidFill>
                            <a:srgbClr val="333D47"/>
                          </a:solidFill>
                          <a:latin typeface="Arial"/>
                          <a:cs typeface="Arial"/>
                        </a:rPr>
                        <a:t>.</a:t>
                      </a:r>
                      <a:r>
                        <a:rPr dirty="0" sz="850">
                          <a:solidFill>
                            <a:srgbClr val="333D47"/>
                          </a:solidFill>
                          <a:latin typeface="Arial"/>
                          <a:cs typeface="Arial"/>
                        </a:rPr>
                        <a:t>29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14</a:t>
                      </a:r>
                      <a:r>
                        <a:rPr dirty="0" sz="850">
                          <a:solidFill>
                            <a:srgbClr val="333D47"/>
                          </a:solidFill>
                          <a:latin typeface="Arial"/>
                          <a:cs typeface="Arial"/>
                        </a:rPr>
                        <a:t>.</a:t>
                      </a:r>
                      <a:r>
                        <a:rPr dirty="0" sz="850">
                          <a:solidFill>
                            <a:srgbClr val="333D47"/>
                          </a:solidFill>
                          <a:latin typeface="Arial"/>
                          <a:cs typeface="Arial"/>
                        </a:rPr>
                        <a:t>29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4">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6</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14</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4</a:t>
                      </a:r>
                      <a:r>
                        <a:rPr dirty="0" sz="850">
                          <a:solidFill>
                            <a:srgbClr val="333D47"/>
                          </a:solidFill>
                          <a:latin typeface="Arial"/>
                          <a:cs typeface="Arial"/>
                        </a:rPr>
                        <a:t>.</a:t>
                      </a:r>
                      <a:r>
                        <a:rPr dirty="0" sz="850">
                          <a:solidFill>
                            <a:srgbClr val="333D47"/>
                          </a:solidFill>
                          <a:latin typeface="Arial"/>
                          <a:cs typeface="Arial"/>
                        </a:rPr>
                        <a:t>71</a:t>
                      </a:r>
                      <a:endParaRPr sz="850">
                        <a:latin typeface="Arial"/>
                        <a:cs typeface="Arial"/>
                      </a:endParaRPr>
                    </a:p>
                  </a:txBody>
                  <a:tcPr marL="0" marR="0" marB="0" marT="0">
                    <a:lnB w="9092">
                      <a:solidFill>
                        <a:srgbClr val="CFD1D2"/>
                      </a:solidFill>
                      <a:prstDash val="solid"/>
                    </a:lnB>
                  </a:tcPr>
                </a:tc>
              </a:tr>
              <a:tr h="171307">
                <a:tc>
                  <a:txBody>
                    <a:bodyPr/>
                    <a:lstStyle/>
                    <a:p>
                      <a:pPr marL="81280">
                        <a:lnSpc>
                          <a:spcPct val="100000"/>
                        </a:lnSpc>
                        <a:spcBef>
                          <a:spcPts val="220"/>
                        </a:spcBef>
                      </a:pPr>
                      <a:r>
                        <a:rPr dirty="0" sz="850">
                          <a:solidFill>
                            <a:srgbClr val="333D47"/>
                          </a:solidFill>
                          <a:latin typeface="Arial"/>
                          <a:cs typeface="Arial"/>
                        </a:rPr>
                        <a:t>Journal</a:t>
                      </a:r>
                      <a:r>
                        <a:rPr dirty="0" sz="850" spc="-85">
                          <a:solidFill>
                            <a:srgbClr val="333D47"/>
                          </a:solidFill>
                          <a:latin typeface="Arial"/>
                          <a:cs typeface="Arial"/>
                        </a:rPr>
                        <a:t> </a:t>
                      </a:r>
                      <a:r>
                        <a:rPr dirty="0" sz="850">
                          <a:solidFill>
                            <a:srgbClr val="333D47"/>
                          </a:solidFill>
                          <a:latin typeface="Arial"/>
                          <a:cs typeface="Arial"/>
                        </a:rPr>
                        <a:t>articles</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4">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10</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20</a:t>
                      </a:r>
                      <a:endParaRPr sz="850">
                        <a:latin typeface="Arial"/>
                        <a:cs typeface="Arial"/>
                      </a:endParaRPr>
                    </a:p>
                  </a:txBody>
                  <a:tcPr marL="0" marR="0" marB="0" marT="0">
                    <a:lnB w="9092">
                      <a:solidFill>
                        <a:srgbClr val="CFD1D2"/>
                      </a:solidFill>
                      <a:prstDash val="solid"/>
                    </a:lnB>
                  </a:tcPr>
                </a:tc>
              </a:tr>
              <a:tr h="171307">
                <a:tc>
                  <a:txBody>
                    <a:bodyPr/>
                    <a:lstStyle/>
                    <a:p>
                      <a:pPr marL="81280">
                        <a:lnSpc>
                          <a:spcPct val="100000"/>
                        </a:lnSpc>
                        <a:spcBef>
                          <a:spcPts val="220"/>
                        </a:spcBef>
                      </a:pPr>
                      <a:r>
                        <a:rPr dirty="0" sz="850">
                          <a:solidFill>
                            <a:srgbClr val="333D47"/>
                          </a:solidFill>
                          <a:latin typeface="Arial"/>
                          <a:cs typeface="Arial"/>
                        </a:rPr>
                        <a:t>Brochures</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18</a:t>
                      </a:r>
                      <a:r>
                        <a:rPr dirty="0" sz="850">
                          <a:solidFill>
                            <a:srgbClr val="333D47"/>
                          </a:solidFill>
                          <a:latin typeface="Arial"/>
                          <a:cs typeface="Arial"/>
                        </a:rPr>
                        <a:t>.</a:t>
                      </a:r>
                      <a:r>
                        <a:rPr dirty="0" sz="850">
                          <a:solidFill>
                            <a:srgbClr val="333D47"/>
                          </a:solidFill>
                          <a:latin typeface="Arial"/>
                          <a:cs typeface="Arial"/>
                        </a:rPr>
                        <a:t>18</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45</a:t>
                      </a:r>
                      <a:r>
                        <a:rPr dirty="0" sz="850">
                          <a:solidFill>
                            <a:srgbClr val="333D47"/>
                          </a:solidFill>
                          <a:latin typeface="Arial"/>
                          <a:cs typeface="Arial"/>
                        </a:rPr>
                        <a:t>.</a:t>
                      </a:r>
                      <a:r>
                        <a:rPr dirty="0" sz="850">
                          <a:solidFill>
                            <a:srgbClr val="333D47"/>
                          </a:solidFill>
                          <a:latin typeface="Arial"/>
                          <a:cs typeface="Arial"/>
                        </a:rPr>
                        <a:t>45</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9</a:t>
                      </a:r>
                      <a:r>
                        <a:rPr dirty="0" sz="850">
                          <a:solidFill>
                            <a:srgbClr val="333D47"/>
                          </a:solidFill>
                          <a:latin typeface="Arial"/>
                          <a:cs typeface="Arial"/>
                        </a:rPr>
                        <a:t>.</a:t>
                      </a:r>
                      <a:r>
                        <a:rPr dirty="0" sz="850">
                          <a:solidFill>
                            <a:srgbClr val="333D47"/>
                          </a:solidFill>
                          <a:latin typeface="Arial"/>
                          <a:cs typeface="Arial"/>
                        </a:rPr>
                        <a:t>09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27</a:t>
                      </a:r>
                      <a:r>
                        <a:rPr dirty="0" sz="850">
                          <a:solidFill>
                            <a:srgbClr val="333D47"/>
                          </a:solidFill>
                          <a:latin typeface="Arial"/>
                          <a:cs typeface="Arial"/>
                        </a:rPr>
                        <a:t>.</a:t>
                      </a:r>
                      <a:r>
                        <a:rPr dirty="0" sz="850">
                          <a:solidFill>
                            <a:srgbClr val="333D47"/>
                          </a:solidFill>
                          <a:latin typeface="Arial"/>
                          <a:cs typeface="Arial"/>
                        </a:rPr>
                        <a:t>27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4">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11</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73</a:t>
                      </a:r>
                      <a:endParaRPr sz="850">
                        <a:latin typeface="Arial"/>
                        <a:cs typeface="Arial"/>
                      </a:endParaRPr>
                    </a:p>
                  </a:txBody>
                  <a:tcPr marL="0" marR="0" marB="0" marT="0">
                    <a:lnB w="9092">
                      <a:solidFill>
                        <a:srgbClr val="CFD1D2"/>
                      </a:solidFill>
                      <a:prstDash val="solid"/>
                    </a:lnB>
                  </a:tcPr>
                </a:tc>
              </a:tr>
              <a:tr h="171307">
                <a:tc>
                  <a:txBody>
                    <a:bodyPr/>
                    <a:lstStyle/>
                    <a:p>
                      <a:pPr marL="81280">
                        <a:lnSpc>
                          <a:spcPct val="100000"/>
                        </a:lnSpc>
                        <a:spcBef>
                          <a:spcPts val="220"/>
                        </a:spcBef>
                      </a:pPr>
                      <a:r>
                        <a:rPr dirty="0" sz="850">
                          <a:solidFill>
                            <a:srgbClr val="333D47"/>
                          </a:solidFill>
                          <a:latin typeface="Arial"/>
                          <a:cs typeface="Arial"/>
                        </a:rPr>
                        <a:t>One page reference</a:t>
                      </a:r>
                      <a:r>
                        <a:rPr dirty="0" sz="850" spc="-60">
                          <a:solidFill>
                            <a:srgbClr val="333D47"/>
                          </a:solidFill>
                          <a:latin typeface="Arial"/>
                          <a:cs typeface="Arial"/>
                        </a:rPr>
                        <a:t> </a:t>
                      </a:r>
                      <a:r>
                        <a:rPr dirty="0" sz="850">
                          <a:solidFill>
                            <a:srgbClr val="333D47"/>
                          </a:solidFill>
                          <a:latin typeface="Arial"/>
                          <a:cs typeface="Arial"/>
                        </a:rPr>
                        <a:t>guides</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8</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25</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33</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25</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8</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4">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12</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92</a:t>
                      </a:r>
                      <a:endParaRPr sz="850">
                        <a:latin typeface="Arial"/>
                        <a:cs typeface="Arial"/>
                      </a:endParaRPr>
                    </a:p>
                  </a:txBody>
                  <a:tcPr marL="0" marR="0" marB="0" marT="0">
                    <a:lnB w="9092">
                      <a:solidFill>
                        <a:srgbClr val="CFD1D2"/>
                      </a:solidFill>
                      <a:prstDash val="solid"/>
                    </a:lnB>
                  </a:tcPr>
                </a:tc>
              </a:tr>
              <a:tr h="171307">
                <a:tc>
                  <a:txBody>
                    <a:bodyPr/>
                    <a:lstStyle/>
                    <a:p>
                      <a:pPr marL="81280">
                        <a:lnSpc>
                          <a:spcPct val="100000"/>
                        </a:lnSpc>
                        <a:spcBef>
                          <a:spcPts val="220"/>
                        </a:spcBef>
                      </a:pPr>
                      <a:r>
                        <a:rPr dirty="0" sz="850">
                          <a:solidFill>
                            <a:srgbClr val="333D47"/>
                          </a:solidFill>
                          <a:latin typeface="Arial"/>
                          <a:cs typeface="Arial"/>
                        </a:rPr>
                        <a:t>Online</a:t>
                      </a:r>
                      <a:r>
                        <a:rPr dirty="0" sz="850" spc="-75">
                          <a:solidFill>
                            <a:srgbClr val="333D47"/>
                          </a:solidFill>
                          <a:latin typeface="Arial"/>
                          <a:cs typeface="Arial"/>
                        </a:rPr>
                        <a:t> </a:t>
                      </a:r>
                      <a:r>
                        <a:rPr dirty="0" sz="850">
                          <a:solidFill>
                            <a:srgbClr val="333D47"/>
                          </a:solidFill>
                          <a:latin typeface="Arial"/>
                          <a:cs typeface="Arial"/>
                        </a:rPr>
                        <a:t>Powerpoints</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8</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33</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16</a:t>
                      </a:r>
                      <a:r>
                        <a:rPr dirty="0" sz="850">
                          <a:solidFill>
                            <a:srgbClr val="333D47"/>
                          </a:solidFill>
                          <a:latin typeface="Arial"/>
                          <a:cs typeface="Arial"/>
                        </a:rPr>
                        <a:t>.</a:t>
                      </a:r>
                      <a:r>
                        <a:rPr dirty="0" sz="850">
                          <a:solidFill>
                            <a:srgbClr val="333D47"/>
                          </a:solidFill>
                          <a:latin typeface="Arial"/>
                          <a:cs typeface="Arial"/>
                        </a:rPr>
                        <a:t>67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8</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8</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25</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29147">
                <a:tc>
                  <a:txBody>
                    <a:bodyPr/>
                    <a:lstStyle/>
                    <a:p>
                      <a:pP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tc>
                <a:tc>
                  <a:txBody>
                    <a:bodyPr/>
                    <a:lstStyle/>
                    <a:p>
                      <a:pPr algn="r" marR="75565">
                        <a:lnSpc>
                          <a:spcPts val="1005"/>
                        </a:lnSpc>
                      </a:pPr>
                      <a:r>
                        <a:rPr dirty="0" sz="850">
                          <a:solidFill>
                            <a:srgbClr val="333D47"/>
                          </a:solidFill>
                          <a:latin typeface="Arial"/>
                          <a:cs typeface="Arial"/>
                        </a:rPr>
                        <a:t>12</a:t>
                      </a:r>
                      <a:endParaRPr sz="850">
                        <a:latin typeface="Arial"/>
                        <a:cs typeface="Arial"/>
                      </a:endParaRPr>
                    </a:p>
                  </a:txBody>
                  <a:tcPr marL="0" marR="0" marB="0" marT="0"/>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50</a:t>
                      </a:r>
                      <a:endParaRPr sz="850">
                        <a:latin typeface="Arial"/>
                        <a:cs typeface="Arial"/>
                      </a:endParaRPr>
                    </a:p>
                  </a:txBody>
                  <a:tcPr marL="0" marR="0" marB="0" marT="0"/>
                </a:tc>
              </a:tr>
            </a:tbl>
          </a:graphicData>
        </a:graphic>
      </p:graphicFrame>
      <p:sp>
        <p:nvSpPr>
          <p:cNvPr id="59" name="object 59"/>
          <p:cNvSpPr txBox="1"/>
          <p:nvPr/>
        </p:nvSpPr>
        <p:spPr>
          <a:xfrm>
            <a:off x="742503" y="254429"/>
            <a:ext cx="6308090" cy="1231265"/>
          </a:xfrm>
          <a:prstGeom prst="rect">
            <a:avLst/>
          </a:prstGeom>
        </p:spPr>
        <p:txBody>
          <a:bodyPr wrap="square" lIns="0" tIns="0" rIns="0" bIns="0" rtlCol="0" vert="horz">
            <a:spAutoFit/>
          </a:bodyPr>
          <a:lstStyle/>
          <a:p>
            <a:pPr algn="ctr" marR="23495">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Q2 In </a:t>
            </a:r>
            <a:r>
              <a:rPr dirty="0" sz="1650" spc="-5">
                <a:latin typeface="Arial"/>
                <a:cs typeface="Arial"/>
              </a:rPr>
              <a:t>order of most value </a:t>
            </a:r>
            <a:r>
              <a:rPr dirty="0" sz="1650" spc="-10">
                <a:latin typeface="Arial"/>
                <a:cs typeface="Arial"/>
              </a:rPr>
              <a:t>add </a:t>
            </a:r>
            <a:r>
              <a:rPr dirty="0" sz="1650" spc="-5">
                <a:latin typeface="Arial"/>
                <a:cs typeface="Arial"/>
              </a:rPr>
              <a:t>please </a:t>
            </a:r>
            <a:r>
              <a:rPr dirty="0" sz="1650" spc="-10">
                <a:latin typeface="Arial"/>
                <a:cs typeface="Arial"/>
              </a:rPr>
              <a:t>rank the </a:t>
            </a:r>
            <a:r>
              <a:rPr dirty="0" sz="1650" spc="-5">
                <a:latin typeface="Arial"/>
                <a:cs typeface="Arial"/>
              </a:rPr>
              <a:t>following formats that  could </a:t>
            </a:r>
            <a:r>
              <a:rPr dirty="0" sz="1650" spc="-10">
                <a:latin typeface="Arial"/>
                <a:cs typeface="Arial"/>
              </a:rPr>
              <a:t>be </a:t>
            </a:r>
            <a:r>
              <a:rPr dirty="0" sz="1650" spc="-5">
                <a:latin typeface="Arial"/>
                <a:cs typeface="Arial"/>
              </a:rPr>
              <a:t>used for future education</a:t>
            </a:r>
            <a:r>
              <a:rPr dirty="0" sz="1650" spc="-50">
                <a:latin typeface="Arial"/>
                <a:cs typeface="Arial"/>
              </a:rPr>
              <a:t> </a:t>
            </a:r>
            <a:r>
              <a:rPr dirty="0" sz="1650" spc="-5">
                <a:latin typeface="Arial"/>
                <a:cs typeface="Arial"/>
              </a:rPr>
              <a:t>materials?</a:t>
            </a:r>
            <a:endParaRPr sz="1650">
              <a:latin typeface="Arial"/>
              <a:cs typeface="Arial"/>
            </a:endParaRPr>
          </a:p>
          <a:p>
            <a:pPr algn="ctr" marL="106045">
              <a:lnSpc>
                <a:spcPct val="100000"/>
              </a:lnSpc>
              <a:spcBef>
                <a:spcPts val="994"/>
              </a:spcBef>
              <a:tabLst>
                <a:tab pos="942340" algn="l"/>
              </a:tabLst>
            </a:pPr>
            <a:r>
              <a:rPr dirty="0" sz="850">
                <a:solidFill>
                  <a:srgbClr val="6A777E"/>
                </a:solidFill>
                <a:latin typeface="Arial"/>
                <a:cs typeface="Arial"/>
              </a:rPr>
              <a:t>Answered: 16	Skipped:</a:t>
            </a:r>
            <a:r>
              <a:rPr dirty="0" sz="850" spc="-90">
                <a:solidFill>
                  <a:srgbClr val="6A777E"/>
                </a:solidFill>
                <a:latin typeface="Arial"/>
                <a:cs typeface="Arial"/>
              </a:rPr>
              <a:t> </a:t>
            </a:r>
            <a:r>
              <a:rPr dirty="0" sz="850">
                <a:solidFill>
                  <a:srgbClr val="6A777E"/>
                </a:solidFill>
                <a:latin typeface="Arial"/>
                <a:cs typeface="Arial"/>
              </a:rPr>
              <a:t>2</a:t>
            </a:r>
            <a:endParaRPr sz="85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graphicFrame>
        <p:nvGraphicFramePr>
          <p:cNvPr id="2" name="object 2"/>
          <p:cNvGraphicFramePr>
            <a:graphicFrameLocks noGrp="1"/>
          </p:cNvGraphicFramePr>
          <p:nvPr/>
        </p:nvGraphicFramePr>
        <p:xfrm>
          <a:off x="359663" y="1849632"/>
          <a:ext cx="7047230" cy="2741930"/>
        </p:xfrm>
        <a:graphic>
          <a:graphicData uri="http://schemas.openxmlformats.org/drawingml/2006/table">
            <a:tbl>
              <a:tblPr firstRow="1" bandRow="1">
                <a:tableStyleId>{2D5ABB26-0587-4C30-8999-92F81FD0307C}</a:tableStyleId>
              </a:tblPr>
              <a:tblGrid>
                <a:gridCol w="713790"/>
                <a:gridCol w="4928336"/>
                <a:gridCol w="1404848"/>
              </a:tblGrid>
              <a:tr h="200043">
                <a:tc>
                  <a:txBody>
                    <a:bodyPr/>
                    <a:lstStyle/>
                    <a:p>
                      <a:pPr marL="81280">
                        <a:lnSpc>
                          <a:spcPct val="100000"/>
                        </a:lnSpc>
                        <a:spcBef>
                          <a:spcPts val="220"/>
                        </a:spcBef>
                      </a:pPr>
                      <a:r>
                        <a:rPr dirty="0" sz="850" b="1">
                          <a:solidFill>
                            <a:srgbClr val="333D47"/>
                          </a:solidFill>
                          <a:latin typeface="Arial"/>
                          <a:cs typeface="Arial"/>
                        </a:rPr>
                        <a:t>#</a:t>
                      </a:r>
                      <a:endParaRPr sz="850">
                        <a:latin typeface="Arial"/>
                        <a:cs typeface="Arial"/>
                      </a:endParaRPr>
                    </a:p>
                  </a:txBody>
                  <a:tcPr marL="0" marR="0" marB="0" marT="2794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RESPONSES</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DATE</a:t>
                      </a:r>
                      <a:endParaRPr sz="850">
                        <a:latin typeface="Arial"/>
                        <a:cs typeface="Arial"/>
                      </a:endParaRPr>
                    </a:p>
                  </a:txBody>
                  <a:tcPr marL="0" marR="0" marB="0" marT="27940">
                    <a:lnL w="9092">
                      <a:solidFill>
                        <a:srgbClr val="FFFFFF"/>
                      </a:solidFill>
                      <a:prstDash val="solid"/>
                    </a:lnL>
                    <a:solidFill>
                      <a:srgbClr val="ECEDED"/>
                    </a:solidFill>
                  </a:tcPr>
                </a:tc>
              </a:tr>
              <a:tr h="213682">
                <a:tc>
                  <a:txBody>
                    <a:bodyPr/>
                    <a:lstStyle/>
                    <a:p>
                      <a:pPr marL="81280">
                        <a:lnSpc>
                          <a:spcPct val="100000"/>
                        </a:lnSpc>
                        <a:spcBef>
                          <a:spcPts val="220"/>
                        </a:spcBef>
                      </a:pPr>
                      <a:r>
                        <a:rPr dirty="0" sz="850">
                          <a:solidFill>
                            <a:srgbClr val="333D47"/>
                          </a:solidFill>
                          <a:latin typeface="Arial"/>
                          <a:cs typeface="Arial"/>
                        </a:rPr>
                        <a:t>1</a:t>
                      </a:r>
                      <a:endParaRPr sz="850">
                        <a:latin typeface="Arial"/>
                        <a:cs typeface="Arial"/>
                      </a:endParaRPr>
                    </a:p>
                  </a:txBody>
                  <a:tcPr marL="0" marR="0" marB="0" marT="27940">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8/21/2018 2:18</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2</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8/17/2018 2:32</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3</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None</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8:36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354622">
                <a:tc>
                  <a:txBody>
                    <a:bodyPr/>
                    <a:lstStyle/>
                    <a:p>
                      <a:pPr marL="81280">
                        <a:lnSpc>
                          <a:spcPct val="100000"/>
                        </a:lnSpc>
                        <a:spcBef>
                          <a:spcPts val="220"/>
                        </a:spcBef>
                      </a:pPr>
                      <a:r>
                        <a:rPr dirty="0" sz="850">
                          <a:solidFill>
                            <a:srgbClr val="333D47"/>
                          </a:solidFill>
                          <a:latin typeface="Arial"/>
                          <a:cs typeface="Arial"/>
                        </a:rPr>
                        <a:t>4</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marR="159385">
                        <a:lnSpc>
                          <a:spcPct val="105300"/>
                        </a:lnSpc>
                        <a:spcBef>
                          <a:spcPts val="170"/>
                        </a:spcBef>
                      </a:pPr>
                      <a:r>
                        <a:rPr dirty="0" sz="850">
                          <a:solidFill>
                            <a:srgbClr val="333D47"/>
                          </a:solidFill>
                          <a:latin typeface="Arial"/>
                          <a:cs typeface="Arial"/>
                        </a:rPr>
                        <a:t>It's unclear to me who the intended audience is for these materials (IRBs/ECs, study participants,  clinical trial site staff, someone else?), so it's hard to answer the</a:t>
                      </a:r>
                      <a:r>
                        <a:rPr dirty="0" sz="850" spc="10">
                          <a:solidFill>
                            <a:srgbClr val="333D47"/>
                          </a:solidFill>
                          <a:latin typeface="Arial"/>
                          <a:cs typeface="Arial"/>
                        </a:rPr>
                        <a:t> </a:t>
                      </a:r>
                      <a:r>
                        <a:rPr dirty="0" sz="850">
                          <a:solidFill>
                            <a:srgbClr val="333D47"/>
                          </a:solidFill>
                          <a:latin typeface="Arial"/>
                          <a:cs typeface="Arial"/>
                        </a:rPr>
                        <a:t>questions.</a:t>
                      </a:r>
                      <a:endParaRPr sz="850">
                        <a:latin typeface="Arial"/>
                        <a:cs typeface="Arial"/>
                      </a:endParaRPr>
                    </a:p>
                  </a:txBody>
                  <a:tcPr marL="0" marR="0" marB="0" marT="2159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7:36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5</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5:17</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6</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Links to relevant</a:t>
                      </a:r>
                      <a:r>
                        <a:rPr dirty="0" sz="850" spc="-65">
                          <a:solidFill>
                            <a:srgbClr val="333D47"/>
                          </a:solidFill>
                          <a:latin typeface="Arial"/>
                          <a:cs typeface="Arial"/>
                        </a:rPr>
                        <a:t> </a:t>
                      </a:r>
                      <a:r>
                        <a:rPr dirty="0" sz="850">
                          <a:solidFill>
                            <a:srgbClr val="333D47"/>
                          </a:solidFill>
                          <a:latin typeface="Arial"/>
                          <a:cs typeface="Arial"/>
                        </a:rPr>
                        <a:t>websites.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8/14/2018 3:10</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7</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NA</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8/8/2018 2:43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8</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NA</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8/7/2018 2:09</a:t>
                      </a:r>
                      <a:r>
                        <a:rPr dirty="0" sz="850" spc="-70">
                          <a:solidFill>
                            <a:srgbClr val="333D47"/>
                          </a:solidFill>
                          <a:latin typeface="Arial"/>
                          <a:cs typeface="Arial"/>
                        </a:rPr>
                        <a:t> </a:t>
                      </a:r>
                      <a:r>
                        <a:rPr dirty="0" sz="850">
                          <a:solidFill>
                            <a:srgbClr val="333D47"/>
                          </a:solidFill>
                          <a:latin typeface="Arial"/>
                          <a:cs typeface="Arial"/>
                        </a:rPr>
                        <a:t>AM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9</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Conference</a:t>
                      </a:r>
                      <a:r>
                        <a:rPr dirty="0" sz="850" spc="-70">
                          <a:solidFill>
                            <a:srgbClr val="333D47"/>
                          </a:solidFill>
                          <a:latin typeface="Arial"/>
                          <a:cs typeface="Arial"/>
                        </a:rPr>
                        <a:t> </a:t>
                      </a:r>
                      <a:r>
                        <a:rPr dirty="0" sz="850">
                          <a:solidFill>
                            <a:srgbClr val="333D47"/>
                          </a:solidFill>
                          <a:latin typeface="Arial"/>
                          <a:cs typeface="Arial"/>
                        </a:rPr>
                        <a:t>presentations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8/6/2018 3:29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10</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Presence and presentations in scientific</a:t>
                      </a:r>
                      <a:r>
                        <a:rPr dirty="0" sz="850" spc="-20">
                          <a:solidFill>
                            <a:srgbClr val="333D47"/>
                          </a:solidFill>
                          <a:latin typeface="Arial"/>
                          <a:cs typeface="Arial"/>
                        </a:rPr>
                        <a:t> </a:t>
                      </a:r>
                      <a:r>
                        <a:rPr dirty="0" sz="850">
                          <a:solidFill>
                            <a:srgbClr val="333D47"/>
                          </a:solidFill>
                          <a:latin typeface="Arial"/>
                          <a:cs typeface="Arial"/>
                        </a:rPr>
                        <a:t>meetings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8/6/2018 2:46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11</a:t>
                      </a:r>
                      <a:endParaRPr sz="850">
                        <a:latin typeface="Arial"/>
                        <a:cs typeface="Arial"/>
                      </a:endParaRPr>
                    </a:p>
                  </a:txBody>
                  <a:tcPr marL="0" marR="0" marB="0" marT="27940">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dedicated website with</a:t>
                      </a:r>
                      <a:r>
                        <a:rPr dirty="0" sz="850" spc="-60">
                          <a:solidFill>
                            <a:srgbClr val="333D47"/>
                          </a:solidFill>
                          <a:latin typeface="Arial"/>
                          <a:cs typeface="Arial"/>
                        </a:rPr>
                        <a:t> </a:t>
                      </a:r>
                      <a:r>
                        <a:rPr dirty="0" sz="850">
                          <a:solidFill>
                            <a:srgbClr val="333D47"/>
                          </a:solidFill>
                          <a:latin typeface="Arial"/>
                          <a:cs typeface="Arial"/>
                        </a:rPr>
                        <a:t>forum</a:t>
                      </a:r>
                      <a:endParaRPr sz="850">
                        <a:latin typeface="Arial"/>
                        <a:cs typeface="Arial"/>
                      </a:endParaRPr>
                    </a:p>
                  </a:txBody>
                  <a:tcPr marL="0" marR="0" marB="0" marT="27940">
                    <a:lnL w="9092">
                      <a:solidFill>
                        <a:srgbClr val="FFFFFF"/>
                      </a:solidFill>
                      <a:prstDash val="solid"/>
                    </a:lnL>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8/6/2018 12:09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L w="9092">
                      <a:solidFill>
                        <a:srgbClr val="FFFFFF"/>
                      </a:solidFill>
                      <a:prstDash val="solid"/>
                    </a:lnL>
                    <a:lnT w="9092">
                      <a:solidFill>
                        <a:srgbClr val="CFD1D2"/>
                      </a:solidFill>
                      <a:prstDash val="solid"/>
                    </a:lnT>
                    <a:lnB w="9092">
                      <a:solidFill>
                        <a:srgbClr val="CFD1D2"/>
                      </a:solidFill>
                      <a:prstDash val="solid"/>
                    </a:lnB>
                  </a:tcPr>
                </a:tc>
              </a:tr>
            </a:tbl>
          </a:graphicData>
        </a:graphic>
      </p:graphicFrame>
      <p:sp>
        <p:nvSpPr>
          <p:cNvPr id="3" name="object 3"/>
          <p:cNvSpPr txBox="1"/>
          <p:nvPr/>
        </p:nvSpPr>
        <p:spPr>
          <a:xfrm>
            <a:off x="642482" y="254429"/>
            <a:ext cx="6504940" cy="1231265"/>
          </a:xfrm>
          <a:prstGeom prst="rect">
            <a:avLst/>
          </a:prstGeom>
        </p:spPr>
        <p:txBody>
          <a:bodyPr wrap="square" lIns="0" tIns="0" rIns="0" bIns="0" rtlCol="0" vert="horz">
            <a:spAutoFit/>
          </a:bodyPr>
          <a:lstStyle/>
          <a:p>
            <a:pPr algn="ctr" marR="20320">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065" marR="5080">
              <a:lnSpc>
                <a:spcPts val="1860"/>
              </a:lnSpc>
              <a:spcBef>
                <a:spcPts val="965"/>
              </a:spcBef>
            </a:pPr>
            <a:r>
              <a:rPr dirty="0" sz="1650" spc="-10">
                <a:latin typeface="Arial"/>
                <a:cs typeface="Arial"/>
              </a:rPr>
              <a:t>Q3 Are there any </a:t>
            </a:r>
            <a:r>
              <a:rPr dirty="0" sz="1650" spc="-5">
                <a:latin typeface="Arial"/>
                <a:cs typeface="Arial"/>
              </a:rPr>
              <a:t>other types of formats (not mentioned </a:t>
            </a:r>
            <a:r>
              <a:rPr dirty="0" sz="1650" spc="-10">
                <a:latin typeface="Arial"/>
                <a:cs typeface="Arial"/>
              </a:rPr>
              <a:t>in </a:t>
            </a:r>
            <a:r>
              <a:rPr dirty="0" sz="1650" spc="-5">
                <a:latin typeface="Arial"/>
                <a:cs typeface="Arial"/>
              </a:rPr>
              <a:t>Question 2)  that </a:t>
            </a:r>
            <a:r>
              <a:rPr dirty="0" sz="1650" spc="-10">
                <a:latin typeface="Arial"/>
                <a:cs typeface="Arial"/>
              </a:rPr>
              <a:t>you </a:t>
            </a:r>
            <a:r>
              <a:rPr dirty="0" sz="1650" spc="-5">
                <a:latin typeface="Arial"/>
                <a:cs typeface="Arial"/>
              </a:rPr>
              <a:t>would suggest for future education</a:t>
            </a:r>
            <a:r>
              <a:rPr dirty="0" sz="1650" spc="-25">
                <a:latin typeface="Arial"/>
                <a:cs typeface="Arial"/>
              </a:rPr>
              <a:t> </a:t>
            </a:r>
            <a:r>
              <a:rPr dirty="0" sz="1650" spc="-5">
                <a:latin typeface="Arial"/>
                <a:cs typeface="Arial"/>
              </a:rPr>
              <a:t>materials?</a:t>
            </a:r>
            <a:endParaRPr sz="1650">
              <a:latin typeface="Arial"/>
              <a:cs typeface="Arial"/>
            </a:endParaRPr>
          </a:p>
          <a:p>
            <a:pPr algn="ctr" marL="109220">
              <a:lnSpc>
                <a:spcPct val="100000"/>
              </a:lnSpc>
              <a:spcBef>
                <a:spcPts val="994"/>
              </a:spcBef>
              <a:tabLst>
                <a:tab pos="945515" algn="l"/>
              </a:tabLst>
            </a:pPr>
            <a:r>
              <a:rPr dirty="0" sz="850">
                <a:solidFill>
                  <a:srgbClr val="6A777E"/>
                </a:solidFill>
                <a:latin typeface="Arial"/>
                <a:cs typeface="Arial"/>
              </a:rPr>
              <a:t>Answered: 11	Skipped:</a:t>
            </a:r>
            <a:r>
              <a:rPr dirty="0" sz="850" spc="-90">
                <a:solidFill>
                  <a:srgbClr val="6A777E"/>
                </a:solidFill>
                <a:latin typeface="Arial"/>
                <a:cs typeface="Arial"/>
              </a:rPr>
              <a:t> </a:t>
            </a:r>
            <a:r>
              <a:rPr dirty="0" sz="850">
                <a:solidFill>
                  <a:srgbClr val="6A777E"/>
                </a:solidFill>
                <a:latin typeface="Arial"/>
                <a:cs typeface="Arial"/>
              </a:rPr>
              <a:t>7</a:t>
            </a:r>
            <a:endParaRPr sz="85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59663" y="3895528"/>
            <a:ext cx="4074160" cy="200660"/>
          </a:xfrm>
          <a:custGeom>
            <a:avLst/>
            <a:gdLst/>
            <a:ahLst/>
            <a:cxnLst/>
            <a:rect l="l" t="t" r="r" b="b"/>
            <a:pathLst>
              <a:path w="4074160" h="200660">
                <a:moveTo>
                  <a:pt x="0" y="0"/>
                </a:moveTo>
                <a:lnTo>
                  <a:pt x="4073606" y="0"/>
                </a:lnTo>
                <a:lnTo>
                  <a:pt x="4073606" y="200043"/>
                </a:lnTo>
                <a:lnTo>
                  <a:pt x="0" y="200043"/>
                </a:lnTo>
                <a:lnTo>
                  <a:pt x="0" y="0"/>
                </a:lnTo>
                <a:close/>
              </a:path>
            </a:pathLst>
          </a:custGeom>
          <a:solidFill>
            <a:srgbClr val="ECEDED"/>
          </a:solidFill>
        </p:spPr>
        <p:txBody>
          <a:bodyPr wrap="square" lIns="0" tIns="0" rIns="0" bIns="0" rtlCol="0"/>
          <a:lstStyle/>
          <a:p/>
        </p:txBody>
      </p:sp>
      <p:sp>
        <p:nvSpPr>
          <p:cNvPr id="3" name="object 3"/>
          <p:cNvSpPr/>
          <p:nvPr/>
        </p:nvSpPr>
        <p:spPr>
          <a:xfrm>
            <a:off x="4433270" y="3895528"/>
            <a:ext cx="2973705" cy="200660"/>
          </a:xfrm>
          <a:custGeom>
            <a:avLst/>
            <a:gdLst/>
            <a:ahLst/>
            <a:cxnLst/>
            <a:rect l="l" t="t" r="r" b="b"/>
            <a:pathLst>
              <a:path w="2973704" h="200660">
                <a:moveTo>
                  <a:pt x="0" y="0"/>
                </a:moveTo>
                <a:lnTo>
                  <a:pt x="2973369" y="0"/>
                </a:lnTo>
                <a:lnTo>
                  <a:pt x="2973369" y="200043"/>
                </a:lnTo>
                <a:lnTo>
                  <a:pt x="0" y="200043"/>
                </a:lnTo>
                <a:lnTo>
                  <a:pt x="0" y="0"/>
                </a:lnTo>
                <a:close/>
              </a:path>
            </a:pathLst>
          </a:custGeom>
          <a:solidFill>
            <a:srgbClr val="ECEDED"/>
          </a:solidFill>
        </p:spPr>
        <p:txBody>
          <a:bodyPr wrap="square" lIns="0" tIns="0" rIns="0" bIns="0" rtlCol="0"/>
          <a:lstStyle/>
          <a:p/>
        </p:txBody>
      </p:sp>
      <p:sp>
        <p:nvSpPr>
          <p:cNvPr id="4" name="object 4"/>
          <p:cNvSpPr/>
          <p:nvPr/>
        </p:nvSpPr>
        <p:spPr>
          <a:xfrm>
            <a:off x="359663" y="4595679"/>
            <a:ext cx="4074160" cy="200660"/>
          </a:xfrm>
          <a:custGeom>
            <a:avLst/>
            <a:gdLst/>
            <a:ahLst/>
            <a:cxnLst/>
            <a:rect l="l" t="t" r="r" b="b"/>
            <a:pathLst>
              <a:path w="4074160" h="200660">
                <a:moveTo>
                  <a:pt x="0" y="0"/>
                </a:moveTo>
                <a:lnTo>
                  <a:pt x="4073606" y="0"/>
                </a:lnTo>
                <a:lnTo>
                  <a:pt x="4073606" y="200043"/>
                </a:lnTo>
                <a:lnTo>
                  <a:pt x="0" y="200043"/>
                </a:lnTo>
                <a:lnTo>
                  <a:pt x="0" y="0"/>
                </a:lnTo>
                <a:close/>
              </a:path>
            </a:pathLst>
          </a:custGeom>
          <a:solidFill>
            <a:srgbClr val="ECEDED"/>
          </a:solidFill>
        </p:spPr>
        <p:txBody>
          <a:bodyPr wrap="square" lIns="0" tIns="0" rIns="0" bIns="0" rtlCol="0"/>
          <a:lstStyle/>
          <a:p/>
        </p:txBody>
      </p:sp>
      <p:sp>
        <p:nvSpPr>
          <p:cNvPr id="5" name="object 5"/>
          <p:cNvSpPr/>
          <p:nvPr/>
        </p:nvSpPr>
        <p:spPr>
          <a:xfrm>
            <a:off x="4433270" y="4595679"/>
            <a:ext cx="2973705" cy="200660"/>
          </a:xfrm>
          <a:custGeom>
            <a:avLst/>
            <a:gdLst/>
            <a:ahLst/>
            <a:cxnLst/>
            <a:rect l="l" t="t" r="r" b="b"/>
            <a:pathLst>
              <a:path w="2973704" h="200660">
                <a:moveTo>
                  <a:pt x="0" y="0"/>
                </a:moveTo>
                <a:lnTo>
                  <a:pt x="2973369" y="0"/>
                </a:lnTo>
                <a:lnTo>
                  <a:pt x="2973369" y="200043"/>
                </a:lnTo>
                <a:lnTo>
                  <a:pt x="0" y="200043"/>
                </a:lnTo>
                <a:lnTo>
                  <a:pt x="0" y="0"/>
                </a:lnTo>
                <a:close/>
              </a:path>
            </a:pathLst>
          </a:custGeom>
          <a:solidFill>
            <a:srgbClr val="ECEDED"/>
          </a:solidFill>
        </p:spPr>
        <p:txBody>
          <a:bodyPr wrap="square" lIns="0" tIns="0" rIns="0" bIns="0" rtlCol="0"/>
          <a:lstStyle/>
          <a:p/>
        </p:txBody>
      </p:sp>
      <p:sp>
        <p:nvSpPr>
          <p:cNvPr id="6" name="object 6"/>
          <p:cNvSpPr/>
          <p:nvPr/>
        </p:nvSpPr>
        <p:spPr>
          <a:xfrm>
            <a:off x="4437817" y="3895528"/>
            <a:ext cx="0" cy="200660"/>
          </a:xfrm>
          <a:custGeom>
            <a:avLst/>
            <a:gdLst/>
            <a:ahLst/>
            <a:cxnLst/>
            <a:rect l="l" t="t" r="r" b="b"/>
            <a:pathLst>
              <a:path w="0" h="200660">
                <a:moveTo>
                  <a:pt x="0" y="0"/>
                </a:moveTo>
                <a:lnTo>
                  <a:pt x="0" y="200043"/>
                </a:lnTo>
              </a:path>
            </a:pathLst>
          </a:custGeom>
          <a:ln w="9092">
            <a:solidFill>
              <a:srgbClr val="FFFFFF"/>
            </a:solidFill>
          </a:ln>
        </p:spPr>
        <p:txBody>
          <a:bodyPr wrap="square" lIns="0" tIns="0" rIns="0" bIns="0" rtlCol="0"/>
          <a:lstStyle/>
          <a:p/>
        </p:txBody>
      </p:sp>
      <p:sp>
        <p:nvSpPr>
          <p:cNvPr id="7" name="object 7"/>
          <p:cNvSpPr/>
          <p:nvPr/>
        </p:nvSpPr>
        <p:spPr>
          <a:xfrm>
            <a:off x="4437817" y="3895528"/>
            <a:ext cx="0" cy="200660"/>
          </a:xfrm>
          <a:custGeom>
            <a:avLst/>
            <a:gdLst/>
            <a:ahLst/>
            <a:cxnLst/>
            <a:rect l="l" t="t" r="r" b="b"/>
            <a:pathLst>
              <a:path w="0" h="200660">
                <a:moveTo>
                  <a:pt x="0" y="0"/>
                </a:moveTo>
                <a:lnTo>
                  <a:pt x="0" y="200043"/>
                </a:lnTo>
              </a:path>
            </a:pathLst>
          </a:custGeom>
          <a:ln w="9092">
            <a:solidFill>
              <a:srgbClr val="FFFFFF"/>
            </a:solidFill>
          </a:ln>
        </p:spPr>
        <p:txBody>
          <a:bodyPr wrap="square" lIns="0" tIns="0" rIns="0" bIns="0" rtlCol="0"/>
          <a:lstStyle/>
          <a:p/>
        </p:txBody>
      </p:sp>
      <p:sp>
        <p:nvSpPr>
          <p:cNvPr id="8" name="object 8"/>
          <p:cNvSpPr/>
          <p:nvPr/>
        </p:nvSpPr>
        <p:spPr>
          <a:xfrm>
            <a:off x="4437817" y="4595679"/>
            <a:ext cx="0" cy="200660"/>
          </a:xfrm>
          <a:custGeom>
            <a:avLst/>
            <a:gdLst/>
            <a:ahLst/>
            <a:cxnLst/>
            <a:rect l="l" t="t" r="r" b="b"/>
            <a:pathLst>
              <a:path w="0" h="200660">
                <a:moveTo>
                  <a:pt x="0" y="0"/>
                </a:moveTo>
                <a:lnTo>
                  <a:pt x="0" y="200043"/>
                </a:lnTo>
              </a:path>
            </a:pathLst>
          </a:custGeom>
          <a:ln w="9092">
            <a:solidFill>
              <a:srgbClr val="FFFFFF"/>
            </a:solidFill>
          </a:ln>
        </p:spPr>
        <p:txBody>
          <a:bodyPr wrap="square" lIns="0" tIns="0" rIns="0" bIns="0" rtlCol="0"/>
          <a:lstStyle/>
          <a:p/>
        </p:txBody>
      </p:sp>
      <p:sp>
        <p:nvSpPr>
          <p:cNvPr id="9" name="object 9"/>
          <p:cNvSpPr/>
          <p:nvPr/>
        </p:nvSpPr>
        <p:spPr>
          <a:xfrm>
            <a:off x="4437817" y="4595679"/>
            <a:ext cx="0" cy="200660"/>
          </a:xfrm>
          <a:custGeom>
            <a:avLst/>
            <a:gdLst/>
            <a:ahLst/>
            <a:cxnLst/>
            <a:rect l="l" t="t" r="r" b="b"/>
            <a:pathLst>
              <a:path w="0" h="200660">
                <a:moveTo>
                  <a:pt x="0" y="0"/>
                </a:moveTo>
                <a:lnTo>
                  <a:pt x="0" y="200043"/>
                </a:lnTo>
              </a:path>
            </a:pathLst>
          </a:custGeom>
          <a:ln w="9092">
            <a:solidFill>
              <a:srgbClr val="FFFFFF"/>
            </a:solidFill>
          </a:ln>
        </p:spPr>
        <p:txBody>
          <a:bodyPr wrap="square" lIns="0" tIns="0" rIns="0" bIns="0" rtlCol="0"/>
          <a:lstStyle/>
          <a:p/>
        </p:txBody>
      </p:sp>
      <p:sp>
        <p:nvSpPr>
          <p:cNvPr id="10" name="object 10"/>
          <p:cNvSpPr/>
          <p:nvPr/>
        </p:nvSpPr>
        <p:spPr>
          <a:xfrm>
            <a:off x="359663" y="4345625"/>
            <a:ext cx="4083050" cy="0"/>
          </a:xfrm>
          <a:custGeom>
            <a:avLst/>
            <a:gdLst/>
            <a:ahLst/>
            <a:cxnLst/>
            <a:rect l="l" t="t" r="r" b="b"/>
            <a:pathLst>
              <a:path w="4083050" h="0">
                <a:moveTo>
                  <a:pt x="0" y="0"/>
                </a:moveTo>
                <a:lnTo>
                  <a:pt x="4082699" y="0"/>
                </a:lnTo>
              </a:path>
            </a:pathLst>
          </a:custGeom>
          <a:ln w="9092">
            <a:solidFill>
              <a:srgbClr val="CFD1D2"/>
            </a:solidFill>
          </a:ln>
        </p:spPr>
        <p:txBody>
          <a:bodyPr wrap="square" lIns="0" tIns="0" rIns="0" bIns="0" rtlCol="0"/>
          <a:lstStyle/>
          <a:p/>
        </p:txBody>
      </p:sp>
      <p:sp>
        <p:nvSpPr>
          <p:cNvPr id="11" name="object 11"/>
          <p:cNvSpPr/>
          <p:nvPr/>
        </p:nvSpPr>
        <p:spPr>
          <a:xfrm>
            <a:off x="4433270" y="4345625"/>
            <a:ext cx="2973705" cy="0"/>
          </a:xfrm>
          <a:custGeom>
            <a:avLst/>
            <a:gdLst/>
            <a:ahLst/>
            <a:cxnLst/>
            <a:rect l="l" t="t" r="r" b="b"/>
            <a:pathLst>
              <a:path w="2973704" h="0">
                <a:moveTo>
                  <a:pt x="0" y="0"/>
                </a:moveTo>
                <a:lnTo>
                  <a:pt x="2973369" y="0"/>
                </a:lnTo>
              </a:path>
            </a:pathLst>
          </a:custGeom>
          <a:ln w="9092">
            <a:solidFill>
              <a:srgbClr val="CFD1D2"/>
            </a:solidFill>
          </a:ln>
        </p:spPr>
        <p:txBody>
          <a:bodyPr wrap="square" lIns="0" tIns="0" rIns="0" bIns="0" rtlCol="0"/>
          <a:lstStyle/>
          <a:p/>
        </p:txBody>
      </p:sp>
      <p:sp>
        <p:nvSpPr>
          <p:cNvPr id="12" name="object 12"/>
          <p:cNvSpPr/>
          <p:nvPr/>
        </p:nvSpPr>
        <p:spPr>
          <a:xfrm>
            <a:off x="359663" y="4345625"/>
            <a:ext cx="4083050" cy="0"/>
          </a:xfrm>
          <a:custGeom>
            <a:avLst/>
            <a:gdLst/>
            <a:ahLst/>
            <a:cxnLst/>
            <a:rect l="l" t="t" r="r" b="b"/>
            <a:pathLst>
              <a:path w="4083050" h="0">
                <a:moveTo>
                  <a:pt x="0" y="0"/>
                </a:moveTo>
                <a:lnTo>
                  <a:pt x="4082699" y="0"/>
                </a:lnTo>
              </a:path>
            </a:pathLst>
          </a:custGeom>
          <a:ln w="9092">
            <a:solidFill>
              <a:srgbClr val="CFD1D2"/>
            </a:solidFill>
          </a:ln>
        </p:spPr>
        <p:txBody>
          <a:bodyPr wrap="square" lIns="0" tIns="0" rIns="0" bIns="0" rtlCol="0"/>
          <a:lstStyle/>
          <a:p/>
        </p:txBody>
      </p:sp>
      <p:sp>
        <p:nvSpPr>
          <p:cNvPr id="13" name="object 13"/>
          <p:cNvSpPr/>
          <p:nvPr/>
        </p:nvSpPr>
        <p:spPr>
          <a:xfrm>
            <a:off x="4433270" y="4345625"/>
            <a:ext cx="2973705" cy="0"/>
          </a:xfrm>
          <a:custGeom>
            <a:avLst/>
            <a:gdLst/>
            <a:ahLst/>
            <a:cxnLst/>
            <a:rect l="l" t="t" r="r" b="b"/>
            <a:pathLst>
              <a:path w="2973704" h="0">
                <a:moveTo>
                  <a:pt x="0" y="0"/>
                </a:moveTo>
                <a:lnTo>
                  <a:pt x="2973369" y="0"/>
                </a:lnTo>
              </a:path>
            </a:pathLst>
          </a:custGeom>
          <a:ln w="9092">
            <a:solidFill>
              <a:srgbClr val="CFD1D2"/>
            </a:solidFill>
          </a:ln>
        </p:spPr>
        <p:txBody>
          <a:bodyPr wrap="square" lIns="0" tIns="0" rIns="0" bIns="0" rtlCol="0"/>
          <a:lstStyle/>
          <a:p/>
        </p:txBody>
      </p:sp>
      <p:sp>
        <p:nvSpPr>
          <p:cNvPr id="14" name="object 14"/>
          <p:cNvSpPr txBox="1"/>
          <p:nvPr/>
        </p:nvSpPr>
        <p:spPr>
          <a:xfrm>
            <a:off x="4511499" y="4124013"/>
            <a:ext cx="39497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41</a:t>
            </a:r>
            <a:r>
              <a:rPr dirty="0" sz="850">
                <a:solidFill>
                  <a:srgbClr val="333D47"/>
                </a:solidFill>
                <a:latin typeface="Arial"/>
                <a:cs typeface="Arial"/>
              </a:rPr>
              <a:t>.</a:t>
            </a:r>
            <a:r>
              <a:rPr dirty="0" sz="850">
                <a:solidFill>
                  <a:srgbClr val="333D47"/>
                </a:solidFill>
                <a:latin typeface="Arial"/>
                <a:cs typeface="Arial"/>
              </a:rPr>
              <a:t>18</a:t>
            </a:r>
            <a:r>
              <a:rPr dirty="0" sz="850">
                <a:solidFill>
                  <a:srgbClr val="333D47"/>
                </a:solidFill>
                <a:latin typeface="Arial"/>
                <a:cs typeface="Arial"/>
              </a:rPr>
              <a:t>%</a:t>
            </a:r>
            <a:endParaRPr sz="850">
              <a:latin typeface="Arial"/>
              <a:cs typeface="Arial"/>
            </a:endParaRPr>
          </a:p>
        </p:txBody>
      </p:sp>
      <p:sp>
        <p:nvSpPr>
          <p:cNvPr id="15" name="object 15"/>
          <p:cNvSpPr txBox="1"/>
          <p:nvPr/>
        </p:nvSpPr>
        <p:spPr>
          <a:xfrm>
            <a:off x="7248453" y="4124013"/>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7</a:t>
            </a:r>
            <a:endParaRPr sz="850">
              <a:latin typeface="Arial"/>
              <a:cs typeface="Arial"/>
            </a:endParaRPr>
          </a:p>
        </p:txBody>
      </p:sp>
      <p:sp>
        <p:nvSpPr>
          <p:cNvPr id="16" name="object 16"/>
          <p:cNvSpPr txBox="1"/>
          <p:nvPr/>
        </p:nvSpPr>
        <p:spPr>
          <a:xfrm>
            <a:off x="4511499" y="4378614"/>
            <a:ext cx="39497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58</a:t>
            </a:r>
            <a:r>
              <a:rPr dirty="0" sz="850">
                <a:solidFill>
                  <a:srgbClr val="333D47"/>
                </a:solidFill>
                <a:latin typeface="Arial"/>
                <a:cs typeface="Arial"/>
              </a:rPr>
              <a:t>.</a:t>
            </a:r>
            <a:r>
              <a:rPr dirty="0" sz="850">
                <a:solidFill>
                  <a:srgbClr val="333D47"/>
                </a:solidFill>
                <a:latin typeface="Arial"/>
                <a:cs typeface="Arial"/>
              </a:rPr>
              <a:t>82</a:t>
            </a:r>
            <a:r>
              <a:rPr dirty="0" sz="850">
                <a:solidFill>
                  <a:srgbClr val="333D47"/>
                </a:solidFill>
                <a:latin typeface="Arial"/>
                <a:cs typeface="Arial"/>
              </a:rPr>
              <a:t>%</a:t>
            </a:r>
            <a:endParaRPr sz="850">
              <a:latin typeface="Arial"/>
              <a:cs typeface="Arial"/>
            </a:endParaRPr>
          </a:p>
        </p:txBody>
      </p:sp>
      <p:sp>
        <p:nvSpPr>
          <p:cNvPr id="17" name="object 17"/>
          <p:cNvSpPr txBox="1"/>
          <p:nvPr/>
        </p:nvSpPr>
        <p:spPr>
          <a:xfrm>
            <a:off x="7193896" y="4378614"/>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10</a:t>
            </a:r>
            <a:endParaRPr sz="850">
              <a:latin typeface="Arial"/>
              <a:cs typeface="Arial"/>
            </a:endParaRPr>
          </a:p>
        </p:txBody>
      </p:sp>
      <p:sp>
        <p:nvSpPr>
          <p:cNvPr id="18" name="object 18"/>
          <p:cNvSpPr txBox="1"/>
          <p:nvPr/>
        </p:nvSpPr>
        <p:spPr>
          <a:xfrm>
            <a:off x="428799" y="4624122"/>
            <a:ext cx="37655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T</a:t>
            </a:r>
            <a:r>
              <a:rPr dirty="0" sz="850">
                <a:solidFill>
                  <a:srgbClr val="333D47"/>
                </a:solidFill>
                <a:latin typeface="Arial"/>
                <a:cs typeface="Arial"/>
              </a:rPr>
              <a:t>O</a:t>
            </a:r>
            <a:r>
              <a:rPr dirty="0" sz="850">
                <a:solidFill>
                  <a:srgbClr val="333D47"/>
                </a:solidFill>
                <a:latin typeface="Arial"/>
                <a:cs typeface="Arial"/>
              </a:rPr>
              <a:t>T</a:t>
            </a:r>
            <a:r>
              <a:rPr dirty="0" sz="850">
                <a:solidFill>
                  <a:srgbClr val="333D47"/>
                </a:solidFill>
                <a:latin typeface="Arial"/>
                <a:cs typeface="Arial"/>
              </a:rPr>
              <a:t>AL</a:t>
            </a:r>
            <a:endParaRPr sz="850">
              <a:latin typeface="Arial"/>
              <a:cs typeface="Arial"/>
            </a:endParaRPr>
          </a:p>
        </p:txBody>
      </p:sp>
      <p:sp>
        <p:nvSpPr>
          <p:cNvPr id="19" name="object 19"/>
          <p:cNvSpPr txBox="1"/>
          <p:nvPr/>
        </p:nvSpPr>
        <p:spPr>
          <a:xfrm>
            <a:off x="7193896" y="4624122"/>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17</a:t>
            </a:r>
            <a:endParaRPr sz="850">
              <a:latin typeface="Arial"/>
              <a:cs typeface="Arial"/>
            </a:endParaRPr>
          </a:p>
        </p:txBody>
      </p:sp>
      <p:sp>
        <p:nvSpPr>
          <p:cNvPr id="20" name="object 20"/>
          <p:cNvSpPr/>
          <p:nvPr/>
        </p:nvSpPr>
        <p:spPr>
          <a:xfrm>
            <a:off x="2445341" y="3188556"/>
            <a:ext cx="0" cy="216535"/>
          </a:xfrm>
          <a:custGeom>
            <a:avLst/>
            <a:gdLst/>
            <a:ahLst/>
            <a:cxnLst/>
            <a:rect l="l" t="t" r="r" b="b"/>
            <a:pathLst>
              <a:path w="0" h="216535">
                <a:moveTo>
                  <a:pt x="0" y="215955"/>
                </a:moveTo>
                <a:lnTo>
                  <a:pt x="0" y="0"/>
                </a:lnTo>
              </a:path>
            </a:pathLst>
          </a:custGeom>
          <a:ln w="8638">
            <a:solidFill>
              <a:srgbClr val="ECEDED"/>
            </a:solidFill>
          </a:ln>
        </p:spPr>
        <p:txBody>
          <a:bodyPr wrap="square" lIns="0" tIns="0" rIns="0" bIns="0" rtlCol="0"/>
          <a:lstStyle/>
          <a:p/>
        </p:txBody>
      </p:sp>
      <p:sp>
        <p:nvSpPr>
          <p:cNvPr id="21" name="object 21"/>
          <p:cNvSpPr/>
          <p:nvPr/>
        </p:nvSpPr>
        <p:spPr>
          <a:xfrm>
            <a:off x="2859976" y="3188556"/>
            <a:ext cx="0" cy="216535"/>
          </a:xfrm>
          <a:custGeom>
            <a:avLst/>
            <a:gdLst/>
            <a:ahLst/>
            <a:cxnLst/>
            <a:rect l="l" t="t" r="r" b="b"/>
            <a:pathLst>
              <a:path w="0" h="216535">
                <a:moveTo>
                  <a:pt x="0" y="215955"/>
                </a:moveTo>
                <a:lnTo>
                  <a:pt x="0" y="0"/>
                </a:lnTo>
              </a:path>
            </a:pathLst>
          </a:custGeom>
          <a:ln w="8638">
            <a:solidFill>
              <a:srgbClr val="ECEDED"/>
            </a:solidFill>
          </a:ln>
        </p:spPr>
        <p:txBody>
          <a:bodyPr wrap="square" lIns="0" tIns="0" rIns="0" bIns="0" rtlCol="0"/>
          <a:lstStyle/>
          <a:p/>
        </p:txBody>
      </p:sp>
      <p:sp>
        <p:nvSpPr>
          <p:cNvPr id="22" name="object 22"/>
          <p:cNvSpPr/>
          <p:nvPr/>
        </p:nvSpPr>
        <p:spPr>
          <a:xfrm>
            <a:off x="3265973" y="3188556"/>
            <a:ext cx="0" cy="216535"/>
          </a:xfrm>
          <a:custGeom>
            <a:avLst/>
            <a:gdLst/>
            <a:ahLst/>
            <a:cxnLst/>
            <a:rect l="l" t="t" r="r" b="b"/>
            <a:pathLst>
              <a:path w="0" h="216535">
                <a:moveTo>
                  <a:pt x="0" y="215955"/>
                </a:moveTo>
                <a:lnTo>
                  <a:pt x="0" y="0"/>
                </a:lnTo>
              </a:path>
            </a:pathLst>
          </a:custGeom>
          <a:ln w="8638">
            <a:solidFill>
              <a:srgbClr val="ECEDED"/>
            </a:solidFill>
          </a:ln>
        </p:spPr>
        <p:txBody>
          <a:bodyPr wrap="square" lIns="0" tIns="0" rIns="0" bIns="0" rtlCol="0"/>
          <a:lstStyle/>
          <a:p/>
        </p:txBody>
      </p:sp>
      <p:sp>
        <p:nvSpPr>
          <p:cNvPr id="23" name="object 23"/>
          <p:cNvSpPr/>
          <p:nvPr/>
        </p:nvSpPr>
        <p:spPr>
          <a:xfrm>
            <a:off x="3680608" y="3188556"/>
            <a:ext cx="0" cy="216535"/>
          </a:xfrm>
          <a:custGeom>
            <a:avLst/>
            <a:gdLst/>
            <a:ahLst/>
            <a:cxnLst/>
            <a:rect l="l" t="t" r="r" b="b"/>
            <a:pathLst>
              <a:path w="0" h="216535">
                <a:moveTo>
                  <a:pt x="0" y="215955"/>
                </a:moveTo>
                <a:lnTo>
                  <a:pt x="0" y="0"/>
                </a:lnTo>
              </a:path>
            </a:pathLst>
          </a:custGeom>
          <a:ln w="8638">
            <a:solidFill>
              <a:srgbClr val="ECEDED"/>
            </a:solidFill>
          </a:ln>
        </p:spPr>
        <p:txBody>
          <a:bodyPr wrap="square" lIns="0" tIns="0" rIns="0" bIns="0" rtlCol="0"/>
          <a:lstStyle/>
          <a:p/>
        </p:txBody>
      </p:sp>
      <p:sp>
        <p:nvSpPr>
          <p:cNvPr id="24" name="object 24"/>
          <p:cNvSpPr/>
          <p:nvPr/>
        </p:nvSpPr>
        <p:spPr>
          <a:xfrm>
            <a:off x="4095243" y="3188556"/>
            <a:ext cx="0" cy="216535"/>
          </a:xfrm>
          <a:custGeom>
            <a:avLst/>
            <a:gdLst/>
            <a:ahLst/>
            <a:cxnLst/>
            <a:rect l="l" t="t" r="r" b="b"/>
            <a:pathLst>
              <a:path w="0" h="216535">
                <a:moveTo>
                  <a:pt x="0" y="215955"/>
                </a:moveTo>
                <a:lnTo>
                  <a:pt x="0" y="0"/>
                </a:lnTo>
              </a:path>
            </a:pathLst>
          </a:custGeom>
          <a:ln w="8638">
            <a:solidFill>
              <a:srgbClr val="ECEDED"/>
            </a:solidFill>
          </a:ln>
        </p:spPr>
        <p:txBody>
          <a:bodyPr wrap="square" lIns="0" tIns="0" rIns="0" bIns="0" rtlCol="0"/>
          <a:lstStyle/>
          <a:p/>
        </p:txBody>
      </p:sp>
      <p:sp>
        <p:nvSpPr>
          <p:cNvPr id="25" name="object 25"/>
          <p:cNvSpPr/>
          <p:nvPr/>
        </p:nvSpPr>
        <p:spPr>
          <a:xfrm>
            <a:off x="4509878"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26" name="object 26"/>
          <p:cNvSpPr/>
          <p:nvPr/>
        </p:nvSpPr>
        <p:spPr>
          <a:xfrm>
            <a:off x="4924513"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27" name="object 27"/>
          <p:cNvSpPr/>
          <p:nvPr/>
        </p:nvSpPr>
        <p:spPr>
          <a:xfrm>
            <a:off x="5330509"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28" name="object 28"/>
          <p:cNvSpPr/>
          <p:nvPr/>
        </p:nvSpPr>
        <p:spPr>
          <a:xfrm>
            <a:off x="5745145"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29" name="object 29"/>
          <p:cNvSpPr/>
          <p:nvPr/>
        </p:nvSpPr>
        <p:spPr>
          <a:xfrm>
            <a:off x="6168418"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30" name="object 30"/>
          <p:cNvSpPr/>
          <p:nvPr/>
        </p:nvSpPr>
        <p:spPr>
          <a:xfrm>
            <a:off x="2030706" y="1676867"/>
            <a:ext cx="0" cy="1727835"/>
          </a:xfrm>
          <a:custGeom>
            <a:avLst/>
            <a:gdLst/>
            <a:ahLst/>
            <a:cxnLst/>
            <a:rect l="l" t="t" r="r" b="b"/>
            <a:pathLst>
              <a:path w="0" h="1727835">
                <a:moveTo>
                  <a:pt x="0" y="0"/>
                </a:moveTo>
                <a:lnTo>
                  <a:pt x="0" y="1727645"/>
                </a:lnTo>
              </a:path>
            </a:pathLst>
          </a:custGeom>
          <a:ln w="8638">
            <a:solidFill>
              <a:srgbClr val="ECEDED"/>
            </a:solidFill>
          </a:ln>
        </p:spPr>
        <p:txBody>
          <a:bodyPr wrap="square" lIns="0" tIns="0" rIns="0" bIns="0" rtlCol="0"/>
          <a:lstStyle/>
          <a:p/>
        </p:txBody>
      </p:sp>
      <p:sp>
        <p:nvSpPr>
          <p:cNvPr id="31" name="object 31"/>
          <p:cNvSpPr/>
          <p:nvPr/>
        </p:nvSpPr>
        <p:spPr>
          <a:xfrm>
            <a:off x="2030706" y="1676867"/>
            <a:ext cx="0" cy="1727835"/>
          </a:xfrm>
          <a:custGeom>
            <a:avLst/>
            <a:gdLst/>
            <a:ahLst/>
            <a:cxnLst/>
            <a:rect l="l" t="t" r="r" b="b"/>
            <a:pathLst>
              <a:path w="0" h="1727835">
                <a:moveTo>
                  <a:pt x="0" y="0"/>
                </a:moveTo>
                <a:lnTo>
                  <a:pt x="0" y="1727645"/>
                </a:lnTo>
              </a:path>
            </a:pathLst>
          </a:custGeom>
          <a:ln w="8638">
            <a:solidFill>
              <a:srgbClr val="CCCCCC"/>
            </a:solidFill>
          </a:ln>
        </p:spPr>
        <p:txBody>
          <a:bodyPr wrap="square" lIns="0" tIns="0" rIns="0" bIns="0" rtlCol="0"/>
          <a:lstStyle/>
          <a:p/>
        </p:txBody>
      </p:sp>
      <p:sp>
        <p:nvSpPr>
          <p:cNvPr id="32" name="object 32"/>
          <p:cNvSpPr/>
          <p:nvPr/>
        </p:nvSpPr>
        <p:spPr>
          <a:xfrm>
            <a:off x="2035025" y="3408831"/>
            <a:ext cx="4129404" cy="0"/>
          </a:xfrm>
          <a:custGeom>
            <a:avLst/>
            <a:gdLst/>
            <a:ahLst/>
            <a:cxnLst/>
            <a:rect l="l" t="t" r="r" b="b"/>
            <a:pathLst>
              <a:path w="4129404" h="0">
                <a:moveTo>
                  <a:pt x="0" y="0"/>
                </a:moveTo>
                <a:lnTo>
                  <a:pt x="4129073" y="0"/>
                </a:lnTo>
              </a:path>
            </a:pathLst>
          </a:custGeom>
          <a:ln w="8638">
            <a:solidFill>
              <a:srgbClr val="CCCCCC"/>
            </a:solidFill>
          </a:ln>
        </p:spPr>
        <p:txBody>
          <a:bodyPr wrap="square" lIns="0" tIns="0" rIns="0" bIns="0" rtlCol="0"/>
          <a:lstStyle/>
          <a:p/>
        </p:txBody>
      </p:sp>
      <p:graphicFrame>
        <p:nvGraphicFramePr>
          <p:cNvPr id="33" name="object 33"/>
          <p:cNvGraphicFramePr>
            <a:graphicFrameLocks noGrp="1"/>
          </p:cNvGraphicFramePr>
          <p:nvPr/>
        </p:nvGraphicFramePr>
        <p:xfrm>
          <a:off x="2035025" y="1676866"/>
          <a:ext cx="2418715" cy="1511935"/>
        </p:xfrm>
        <a:graphic>
          <a:graphicData uri="http://schemas.openxmlformats.org/drawingml/2006/table">
            <a:tbl>
              <a:tblPr firstRow="1" bandRow="1">
                <a:tableStyleId>{2D5ABB26-0587-4C30-8999-92F81FD0307C}</a:tableStyleId>
              </a:tblPr>
              <a:tblGrid>
                <a:gridCol w="410316"/>
                <a:gridCol w="414634"/>
                <a:gridCol w="405996"/>
                <a:gridCol w="430471"/>
                <a:gridCol w="398798"/>
                <a:gridCol w="358486"/>
              </a:tblGrid>
              <a:tr h="215956">
                <a:tc>
                  <a:txBody>
                    <a:bodyPr/>
                    <a:lstStyle/>
                    <a:p>
                      <a:pPr/>
                      <a:endParaRPr sz="850">
                        <a:latin typeface="Arial"/>
                        <a:cs typeface="Arial"/>
                      </a:endParaRPr>
                    </a:p>
                  </a:txBody>
                  <a:tcPr marL="0" marR="0" marB="0" marT="0">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rowSpan="3">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rowSpan="3">
                  <a:txBody>
                    <a:bodyPr/>
                    <a:lstStyle/>
                    <a:p>
                      <a:pPr/>
                      <a:endParaRPr sz="850">
                        <a:latin typeface="Arial"/>
                        <a:cs typeface="Arial"/>
                      </a:endParaRPr>
                    </a:p>
                  </a:txBody>
                  <a:tcPr marL="0" marR="0" marB="0" marT="0">
                    <a:lnL w="8638">
                      <a:solidFill>
                        <a:srgbClr val="ECEDED"/>
                      </a:solidFill>
                      <a:prstDash val="solid"/>
                    </a:lnL>
                  </a:tcPr>
                </a:tc>
              </a:tr>
              <a:tr h="431911">
                <a:tc gridSpan="4">
                  <a:txBody>
                    <a:bodyPr/>
                    <a:lstStyle/>
                    <a:p>
                      <a:pPr/>
                      <a:endParaRPr sz="850">
                        <a:latin typeface="Arial"/>
                        <a:cs typeface="Arial"/>
                      </a:endParaRPr>
                    </a:p>
                  </a:txBody>
                  <a:tcPr marL="0" marR="0" marB="0" marT="0">
                    <a:solidFill>
                      <a:srgbClr val="00BE6E"/>
                    </a:solidFill>
                  </a:tcPr>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c vMerge="1">
                  <a:txBody>
                    <a:bodyPr/>
                    <a:lstStyle/>
                    <a:p>
                      <a:pPr/>
                    </a:p>
                  </a:txBody>
                  <a:tcPr marL="0" marR="0" marB="0" marT="0">
                    <a:lnL w="8638">
                      <a:solidFill>
                        <a:srgbClr val="ECEDED"/>
                      </a:solidFill>
                      <a:prstDash val="solid"/>
                    </a:lnL>
                    <a:lnR w="8638">
                      <a:solidFill>
                        <a:srgbClr val="ECEDED"/>
                      </a:solidFill>
                      <a:prstDash val="solid"/>
                    </a:lnR>
                  </a:tcPr>
                </a:tc>
                <a:tc vMerge="1">
                  <a:txBody>
                    <a:bodyPr/>
                    <a:lstStyle/>
                    <a:p>
                      <a:pPr/>
                    </a:p>
                  </a:txBody>
                  <a:tcPr marL="0" marR="0" marB="0" marT="0">
                    <a:lnL w="8638">
                      <a:solidFill>
                        <a:srgbClr val="ECEDED"/>
                      </a:solidFill>
                      <a:prstDash val="solid"/>
                    </a:lnL>
                  </a:tcPr>
                </a:tc>
              </a:tr>
              <a:tr h="431911">
                <a:tc>
                  <a:txBody>
                    <a:bodyPr/>
                    <a:lstStyle/>
                    <a:p>
                      <a:pPr/>
                      <a:endParaRPr sz="850">
                        <a:latin typeface="Arial"/>
                        <a:cs typeface="Arial"/>
                      </a:endParaRPr>
                    </a:p>
                  </a:txBody>
                  <a:tcPr marL="0" marR="0" marB="0" marT="0">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a:txBody>
                    <a:bodyPr/>
                    <a:lstStyle/>
                    <a:p>
                      <a:pPr/>
                      <a:endParaRPr sz="850">
                        <a:latin typeface="Arial"/>
                        <a:cs typeface="Arial"/>
                      </a:endParaRPr>
                    </a:p>
                  </a:txBody>
                  <a:tcPr marL="0" marR="0" marB="0" marT="0">
                    <a:lnL w="8638">
                      <a:solidFill>
                        <a:srgbClr val="ECEDED"/>
                      </a:solidFill>
                      <a:prstDash val="solid"/>
                    </a:lnL>
                    <a:lnR w="8638">
                      <a:solidFill>
                        <a:srgbClr val="ECEDED"/>
                      </a:solidFill>
                      <a:prstDash val="solid"/>
                    </a:lnR>
                  </a:tcPr>
                </a:tc>
                <a:tc vMerge="1">
                  <a:txBody>
                    <a:bodyPr/>
                    <a:lstStyle/>
                    <a:p>
                      <a:pPr/>
                    </a:p>
                  </a:txBody>
                  <a:tcPr marL="0" marR="0" marB="0" marT="0">
                    <a:lnL w="8638">
                      <a:solidFill>
                        <a:srgbClr val="ECEDED"/>
                      </a:solidFill>
                      <a:prstDash val="solid"/>
                    </a:lnL>
                    <a:lnR w="8638">
                      <a:solidFill>
                        <a:srgbClr val="ECEDED"/>
                      </a:solidFill>
                      <a:prstDash val="solid"/>
                    </a:lnR>
                  </a:tcPr>
                </a:tc>
                <a:tc vMerge="1">
                  <a:txBody>
                    <a:bodyPr/>
                    <a:lstStyle/>
                    <a:p>
                      <a:pPr/>
                    </a:p>
                  </a:txBody>
                  <a:tcPr marL="0" marR="0" marB="0" marT="0">
                    <a:lnL w="8638">
                      <a:solidFill>
                        <a:srgbClr val="ECEDED"/>
                      </a:solidFill>
                      <a:prstDash val="solid"/>
                    </a:lnL>
                  </a:tcPr>
                </a:tc>
              </a:tr>
              <a:tr h="431911">
                <a:tc gridSpan="6">
                  <a:txBody>
                    <a:bodyPr/>
                    <a:lstStyle/>
                    <a:p>
                      <a:pPr/>
                      <a:endParaRPr sz="850">
                        <a:latin typeface="Arial"/>
                        <a:cs typeface="Arial"/>
                      </a:endParaRPr>
                    </a:p>
                  </a:txBody>
                  <a:tcPr marL="0" marR="0" marB="0" marT="0">
                    <a:solidFill>
                      <a:srgbClr val="4F7BB5"/>
                    </a:solidFill>
                  </a:tcPr>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r>
            </a:tbl>
          </a:graphicData>
        </a:graphic>
      </p:graphicFrame>
      <p:sp>
        <p:nvSpPr>
          <p:cNvPr id="50" name="object 50"/>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34" name="object 34"/>
          <p:cNvSpPr txBox="1"/>
          <p:nvPr/>
        </p:nvSpPr>
        <p:spPr>
          <a:xfrm>
            <a:off x="1774544" y="2045353"/>
            <a:ext cx="189865"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Y</a:t>
            </a:r>
            <a:r>
              <a:rPr dirty="0" sz="750" spc="-10">
                <a:solidFill>
                  <a:srgbClr val="333D47"/>
                </a:solidFill>
                <a:latin typeface="Arial"/>
                <a:cs typeface="Arial"/>
              </a:rPr>
              <a:t>e</a:t>
            </a:r>
            <a:r>
              <a:rPr dirty="0" sz="750">
                <a:solidFill>
                  <a:srgbClr val="333D47"/>
                </a:solidFill>
                <a:latin typeface="Arial"/>
                <a:cs typeface="Arial"/>
              </a:rPr>
              <a:t>s</a:t>
            </a:r>
            <a:endParaRPr sz="750">
              <a:latin typeface="Arial"/>
              <a:cs typeface="Arial"/>
            </a:endParaRPr>
          </a:p>
        </p:txBody>
      </p:sp>
      <p:sp>
        <p:nvSpPr>
          <p:cNvPr id="35" name="object 35"/>
          <p:cNvSpPr txBox="1"/>
          <p:nvPr/>
        </p:nvSpPr>
        <p:spPr>
          <a:xfrm>
            <a:off x="1829102" y="2909175"/>
            <a:ext cx="152400" cy="128905"/>
          </a:xfrm>
          <a:prstGeom prst="rect">
            <a:avLst/>
          </a:prstGeom>
        </p:spPr>
        <p:txBody>
          <a:bodyPr wrap="square" lIns="0" tIns="0" rIns="0" bIns="0" rtlCol="0" vert="horz">
            <a:spAutoFit/>
          </a:bodyPr>
          <a:lstStyle/>
          <a:p>
            <a:pPr marL="12700">
              <a:lnSpc>
                <a:spcPct val="100000"/>
              </a:lnSpc>
            </a:pPr>
            <a:r>
              <a:rPr dirty="0" sz="750" spc="10">
                <a:solidFill>
                  <a:srgbClr val="333D47"/>
                </a:solidFill>
                <a:latin typeface="Arial"/>
                <a:cs typeface="Arial"/>
              </a:rPr>
              <a:t>N</a:t>
            </a:r>
            <a:r>
              <a:rPr dirty="0" sz="750" spc="20">
                <a:solidFill>
                  <a:srgbClr val="333D47"/>
                </a:solidFill>
                <a:latin typeface="Arial"/>
                <a:cs typeface="Arial"/>
              </a:rPr>
              <a:t>o</a:t>
            </a:r>
            <a:endParaRPr sz="750">
              <a:latin typeface="Arial"/>
              <a:cs typeface="Arial"/>
            </a:endParaRPr>
          </a:p>
        </p:txBody>
      </p:sp>
      <p:sp>
        <p:nvSpPr>
          <p:cNvPr id="36" name="object 36"/>
          <p:cNvSpPr txBox="1"/>
          <p:nvPr/>
        </p:nvSpPr>
        <p:spPr>
          <a:xfrm>
            <a:off x="2020052" y="3482026"/>
            <a:ext cx="518159" cy="128905"/>
          </a:xfrm>
          <a:prstGeom prst="rect">
            <a:avLst/>
          </a:prstGeom>
        </p:spPr>
        <p:txBody>
          <a:bodyPr wrap="square" lIns="0" tIns="0" rIns="0" bIns="0" rtlCol="0" vert="horz">
            <a:spAutoFit/>
          </a:bodyPr>
          <a:lstStyle/>
          <a:p>
            <a:pPr marL="12700">
              <a:lnSpc>
                <a:spcPct val="100000"/>
              </a:lnSpc>
              <a:tabLst>
                <a:tab pos="321310" algn="l"/>
              </a:tabLst>
            </a:pPr>
            <a:r>
              <a:rPr dirty="0" sz="750" spc="55">
                <a:solidFill>
                  <a:srgbClr val="333D47"/>
                </a:solidFill>
                <a:latin typeface="Arial"/>
                <a:cs typeface="Arial"/>
              </a:rPr>
              <a:t>0</a:t>
            </a:r>
            <a:r>
              <a:rPr dirty="0" sz="750" spc="-5">
                <a:solidFill>
                  <a:srgbClr val="333D47"/>
                </a:solidFill>
                <a:latin typeface="Arial"/>
                <a:cs typeface="Arial"/>
              </a:rPr>
              <a:t>%</a:t>
            </a:r>
            <a:r>
              <a:rPr dirty="0" sz="750" spc="-5">
                <a:solidFill>
                  <a:srgbClr val="333D47"/>
                </a:solidFill>
                <a:latin typeface="Arial"/>
                <a:cs typeface="Arial"/>
              </a:rPr>
              <a:t>	</a:t>
            </a:r>
            <a:r>
              <a:rPr dirty="0" sz="750" spc="-120">
                <a:solidFill>
                  <a:srgbClr val="333D47"/>
                </a:solidFill>
                <a:latin typeface="Arial"/>
                <a:cs typeface="Arial"/>
              </a:rPr>
              <a:t>1</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37" name="object 37"/>
          <p:cNvSpPr txBox="1"/>
          <p:nvPr/>
        </p:nvSpPr>
        <p:spPr>
          <a:xfrm>
            <a:off x="2747482" y="3482026"/>
            <a:ext cx="224154"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2</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38" name="object 38"/>
          <p:cNvSpPr txBox="1"/>
          <p:nvPr/>
        </p:nvSpPr>
        <p:spPr>
          <a:xfrm>
            <a:off x="3156661" y="3482026"/>
            <a:ext cx="225425"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3</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39" name="object 39"/>
          <p:cNvSpPr txBox="1"/>
          <p:nvPr/>
        </p:nvSpPr>
        <p:spPr>
          <a:xfrm>
            <a:off x="3565840" y="3482026"/>
            <a:ext cx="230504" cy="128905"/>
          </a:xfrm>
          <a:prstGeom prst="rect">
            <a:avLst/>
          </a:prstGeom>
        </p:spPr>
        <p:txBody>
          <a:bodyPr wrap="square" lIns="0" tIns="0" rIns="0" bIns="0" rtlCol="0" vert="horz">
            <a:spAutoFit/>
          </a:bodyPr>
          <a:lstStyle/>
          <a:p>
            <a:pPr marL="12700">
              <a:lnSpc>
                <a:spcPct val="100000"/>
              </a:lnSpc>
            </a:pPr>
            <a:r>
              <a:rPr dirty="0" sz="750" spc="45">
                <a:solidFill>
                  <a:srgbClr val="333D47"/>
                </a:solidFill>
                <a:latin typeface="Arial"/>
                <a:cs typeface="Arial"/>
              </a:rPr>
              <a:t>4</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40" name="object 40"/>
          <p:cNvSpPr txBox="1"/>
          <p:nvPr/>
        </p:nvSpPr>
        <p:spPr>
          <a:xfrm>
            <a:off x="3984113" y="3482026"/>
            <a:ext cx="226060" cy="128905"/>
          </a:xfrm>
          <a:prstGeom prst="rect">
            <a:avLst/>
          </a:prstGeom>
        </p:spPr>
        <p:txBody>
          <a:bodyPr wrap="square" lIns="0" tIns="0" rIns="0" bIns="0" rtlCol="0" vert="horz">
            <a:spAutoFit/>
          </a:bodyPr>
          <a:lstStyle/>
          <a:p>
            <a:pPr marL="12700">
              <a:lnSpc>
                <a:spcPct val="100000"/>
              </a:lnSpc>
            </a:pPr>
            <a:r>
              <a:rPr dirty="0" sz="750" spc="10">
                <a:solidFill>
                  <a:srgbClr val="333D47"/>
                </a:solidFill>
                <a:latin typeface="Arial"/>
                <a:cs typeface="Arial"/>
              </a:rPr>
              <a:t>5</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41" name="object 41"/>
          <p:cNvSpPr txBox="1"/>
          <p:nvPr/>
        </p:nvSpPr>
        <p:spPr>
          <a:xfrm>
            <a:off x="4393292" y="3482026"/>
            <a:ext cx="22860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6</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42" name="object 42"/>
          <p:cNvSpPr txBox="1"/>
          <p:nvPr/>
        </p:nvSpPr>
        <p:spPr>
          <a:xfrm>
            <a:off x="4811564" y="3482026"/>
            <a:ext cx="224790" cy="128905"/>
          </a:xfrm>
          <a:prstGeom prst="rect">
            <a:avLst/>
          </a:prstGeom>
        </p:spPr>
        <p:txBody>
          <a:bodyPr wrap="square" lIns="0" tIns="0" rIns="0" bIns="0" rtlCol="0" vert="horz">
            <a:spAutoFit/>
          </a:bodyPr>
          <a:lstStyle/>
          <a:p>
            <a:pPr marL="12700">
              <a:lnSpc>
                <a:spcPct val="100000"/>
              </a:lnSpc>
            </a:pPr>
            <a:r>
              <a:rPr dirty="0" sz="750">
                <a:solidFill>
                  <a:srgbClr val="333D47"/>
                </a:solidFill>
                <a:latin typeface="Arial"/>
                <a:cs typeface="Arial"/>
              </a:rPr>
              <a:t>7</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43" name="object 43"/>
          <p:cNvSpPr txBox="1"/>
          <p:nvPr/>
        </p:nvSpPr>
        <p:spPr>
          <a:xfrm>
            <a:off x="5220743" y="3482026"/>
            <a:ext cx="22860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8</a:t>
            </a:r>
            <a:r>
              <a:rPr dirty="0" sz="750" spc="55">
                <a:solidFill>
                  <a:srgbClr val="333D47"/>
                </a:solidFill>
                <a:latin typeface="Arial"/>
                <a:cs typeface="Arial"/>
              </a:rPr>
              <a:t>0</a:t>
            </a:r>
            <a:r>
              <a:rPr dirty="0" sz="750" spc="-5">
                <a:solidFill>
                  <a:srgbClr val="333D47"/>
                </a:solidFill>
                <a:latin typeface="Arial"/>
                <a:cs typeface="Arial"/>
              </a:rPr>
              <a:t>%</a:t>
            </a:r>
            <a:endParaRPr sz="750">
              <a:latin typeface="Arial"/>
              <a:cs typeface="Arial"/>
            </a:endParaRPr>
          </a:p>
        </p:txBody>
      </p:sp>
      <p:sp>
        <p:nvSpPr>
          <p:cNvPr id="44" name="object 44"/>
          <p:cNvSpPr txBox="1"/>
          <p:nvPr/>
        </p:nvSpPr>
        <p:spPr>
          <a:xfrm>
            <a:off x="5639015" y="3482026"/>
            <a:ext cx="52451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90%</a:t>
            </a:r>
            <a:r>
              <a:rPr dirty="0" sz="750" spc="114">
                <a:solidFill>
                  <a:srgbClr val="333D47"/>
                </a:solidFill>
                <a:latin typeface="Arial"/>
                <a:cs typeface="Arial"/>
              </a:rPr>
              <a:t> </a:t>
            </a:r>
            <a:r>
              <a:rPr dirty="0" sz="750" spc="-5">
                <a:solidFill>
                  <a:srgbClr val="333D47"/>
                </a:solidFill>
                <a:latin typeface="Arial"/>
                <a:cs typeface="Arial"/>
              </a:rPr>
              <a:t>100%</a:t>
            </a:r>
            <a:endParaRPr sz="750">
              <a:latin typeface="Arial"/>
              <a:cs typeface="Arial"/>
            </a:endParaRPr>
          </a:p>
        </p:txBody>
      </p:sp>
      <p:sp>
        <p:nvSpPr>
          <p:cNvPr id="45" name="object 45"/>
          <p:cNvSpPr txBox="1"/>
          <p:nvPr/>
        </p:nvSpPr>
        <p:spPr>
          <a:xfrm>
            <a:off x="428799" y="3923970"/>
            <a:ext cx="1036319" cy="144145"/>
          </a:xfrm>
          <a:prstGeom prst="rect">
            <a:avLst/>
          </a:prstGeom>
        </p:spPr>
        <p:txBody>
          <a:bodyPr wrap="square" lIns="0" tIns="0" rIns="0" bIns="0" rtlCol="0" vert="horz">
            <a:spAutoFit/>
          </a:bodyPr>
          <a:lstStyle/>
          <a:p>
            <a:pPr marL="12700">
              <a:lnSpc>
                <a:spcPct val="100000"/>
              </a:lnSpc>
            </a:pPr>
            <a:r>
              <a:rPr dirty="0" sz="850" b="1">
                <a:solidFill>
                  <a:srgbClr val="333D47"/>
                </a:solidFill>
                <a:latin typeface="Arial"/>
                <a:cs typeface="Arial"/>
              </a:rPr>
              <a:t>ANSWER</a:t>
            </a:r>
            <a:r>
              <a:rPr dirty="0" sz="850" spc="-70" b="1">
                <a:solidFill>
                  <a:srgbClr val="333D47"/>
                </a:solidFill>
                <a:latin typeface="Arial"/>
                <a:cs typeface="Arial"/>
              </a:rPr>
              <a:t> </a:t>
            </a:r>
            <a:r>
              <a:rPr dirty="0" sz="850" b="1">
                <a:solidFill>
                  <a:srgbClr val="333D47"/>
                </a:solidFill>
                <a:latin typeface="Arial"/>
                <a:cs typeface="Arial"/>
              </a:rPr>
              <a:t>CHOICES</a:t>
            </a:r>
            <a:endParaRPr sz="850">
              <a:latin typeface="Arial"/>
              <a:cs typeface="Arial"/>
            </a:endParaRPr>
          </a:p>
        </p:txBody>
      </p:sp>
      <p:sp>
        <p:nvSpPr>
          <p:cNvPr id="46" name="object 46"/>
          <p:cNvSpPr txBox="1"/>
          <p:nvPr/>
        </p:nvSpPr>
        <p:spPr>
          <a:xfrm>
            <a:off x="4511499" y="3923970"/>
            <a:ext cx="703580" cy="144145"/>
          </a:xfrm>
          <a:prstGeom prst="rect">
            <a:avLst/>
          </a:prstGeom>
        </p:spPr>
        <p:txBody>
          <a:bodyPr wrap="square" lIns="0" tIns="0" rIns="0" bIns="0" rtlCol="0" vert="horz">
            <a:spAutoFit/>
          </a:bodyPr>
          <a:lstStyle/>
          <a:p>
            <a:pPr marL="12700">
              <a:lnSpc>
                <a:spcPct val="100000"/>
              </a:lnSpc>
            </a:pPr>
            <a:r>
              <a:rPr dirty="0" sz="850" b="1">
                <a:solidFill>
                  <a:srgbClr val="333D47"/>
                </a:solidFill>
                <a:latin typeface="Arial"/>
                <a:cs typeface="Arial"/>
              </a:rPr>
              <a:t>RESPONSES</a:t>
            </a:r>
            <a:endParaRPr sz="850">
              <a:latin typeface="Arial"/>
              <a:cs typeface="Arial"/>
            </a:endParaRPr>
          </a:p>
        </p:txBody>
      </p:sp>
      <p:sp>
        <p:nvSpPr>
          <p:cNvPr id="47" name="object 47"/>
          <p:cNvSpPr txBox="1"/>
          <p:nvPr/>
        </p:nvSpPr>
        <p:spPr>
          <a:xfrm>
            <a:off x="428799" y="4160385"/>
            <a:ext cx="21336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Ye</a:t>
            </a:r>
            <a:r>
              <a:rPr dirty="0" sz="850">
                <a:solidFill>
                  <a:srgbClr val="333D47"/>
                </a:solidFill>
                <a:latin typeface="Arial"/>
                <a:cs typeface="Arial"/>
              </a:rPr>
              <a:t>s</a:t>
            </a:r>
            <a:endParaRPr sz="850">
              <a:latin typeface="Arial"/>
              <a:cs typeface="Arial"/>
            </a:endParaRPr>
          </a:p>
        </p:txBody>
      </p:sp>
      <p:sp>
        <p:nvSpPr>
          <p:cNvPr id="48" name="object 48"/>
          <p:cNvSpPr txBox="1"/>
          <p:nvPr/>
        </p:nvSpPr>
        <p:spPr>
          <a:xfrm>
            <a:off x="428799" y="4414985"/>
            <a:ext cx="16446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N</a:t>
            </a:r>
            <a:r>
              <a:rPr dirty="0" sz="850">
                <a:solidFill>
                  <a:srgbClr val="333D47"/>
                </a:solidFill>
                <a:latin typeface="Arial"/>
                <a:cs typeface="Arial"/>
              </a:rPr>
              <a:t>o</a:t>
            </a:r>
            <a:endParaRPr sz="850">
              <a:latin typeface="Arial"/>
              <a:cs typeface="Arial"/>
            </a:endParaRPr>
          </a:p>
        </p:txBody>
      </p:sp>
      <p:sp>
        <p:nvSpPr>
          <p:cNvPr id="49" name="object 49"/>
          <p:cNvSpPr txBox="1"/>
          <p:nvPr/>
        </p:nvSpPr>
        <p:spPr>
          <a:xfrm>
            <a:off x="615203" y="254429"/>
            <a:ext cx="6564630" cy="1231265"/>
          </a:xfrm>
          <a:prstGeom prst="rect">
            <a:avLst/>
          </a:prstGeom>
        </p:spPr>
        <p:txBody>
          <a:bodyPr wrap="square" lIns="0" tIns="0" rIns="0" bIns="0" rtlCol="0" vert="horz">
            <a:spAutoFit/>
          </a:bodyPr>
          <a:lstStyle/>
          <a:p>
            <a:pPr algn="ctr" marR="25400">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Q4 </a:t>
            </a:r>
            <a:r>
              <a:rPr dirty="0" sz="1650" spc="-5">
                <a:latin typeface="Arial"/>
                <a:cs typeface="Arial"/>
              </a:rPr>
              <a:t>Does your company have education needs that could </a:t>
            </a:r>
            <a:r>
              <a:rPr dirty="0" sz="1650" spc="-10">
                <a:latin typeface="Arial"/>
                <a:cs typeface="Arial"/>
              </a:rPr>
              <a:t>be </a:t>
            </a:r>
            <a:r>
              <a:rPr dirty="0" sz="1650" spc="-5">
                <a:latin typeface="Arial"/>
                <a:cs typeface="Arial"/>
              </a:rPr>
              <a:t>supported  </a:t>
            </a:r>
            <a:r>
              <a:rPr dirty="0" sz="1650" spc="-10">
                <a:latin typeface="Arial"/>
                <a:cs typeface="Arial"/>
              </a:rPr>
              <a:t>by the </a:t>
            </a:r>
            <a:r>
              <a:rPr dirty="0" sz="1650" spc="-5">
                <a:latin typeface="Arial"/>
                <a:cs typeface="Arial"/>
              </a:rPr>
              <a:t>Education </a:t>
            </a:r>
            <a:r>
              <a:rPr dirty="0" sz="1650" spc="-15">
                <a:latin typeface="Arial"/>
                <a:cs typeface="Arial"/>
              </a:rPr>
              <a:t>&amp; </a:t>
            </a:r>
            <a:r>
              <a:rPr dirty="0" sz="1650" spc="-5">
                <a:latin typeface="Arial"/>
                <a:cs typeface="Arial"/>
              </a:rPr>
              <a:t>Communication Task</a:t>
            </a:r>
            <a:r>
              <a:rPr dirty="0" sz="1650" spc="-10">
                <a:latin typeface="Arial"/>
                <a:cs typeface="Arial"/>
              </a:rPr>
              <a:t> </a:t>
            </a:r>
            <a:r>
              <a:rPr dirty="0" sz="1650" spc="-5">
                <a:latin typeface="Arial"/>
                <a:cs typeface="Arial"/>
              </a:rPr>
              <a:t>Force?</a:t>
            </a:r>
            <a:endParaRPr sz="1650">
              <a:latin typeface="Arial"/>
              <a:cs typeface="Arial"/>
            </a:endParaRPr>
          </a:p>
          <a:p>
            <a:pPr algn="ctr" marL="104139">
              <a:lnSpc>
                <a:spcPct val="100000"/>
              </a:lnSpc>
              <a:spcBef>
                <a:spcPts val="994"/>
              </a:spcBef>
              <a:tabLst>
                <a:tab pos="940435" algn="l"/>
              </a:tabLst>
            </a:pPr>
            <a:r>
              <a:rPr dirty="0" sz="850">
                <a:solidFill>
                  <a:srgbClr val="6A777E"/>
                </a:solidFill>
                <a:latin typeface="Arial"/>
                <a:cs typeface="Arial"/>
              </a:rPr>
              <a:t>Answered: 17	Skipped:</a:t>
            </a:r>
            <a:r>
              <a:rPr dirty="0" sz="850" spc="-90">
                <a:solidFill>
                  <a:srgbClr val="6A777E"/>
                </a:solidFill>
                <a:latin typeface="Arial"/>
                <a:cs typeface="Arial"/>
              </a:rPr>
              <a:t> </a:t>
            </a:r>
            <a:r>
              <a:rPr dirty="0" sz="850">
                <a:solidFill>
                  <a:srgbClr val="6A777E"/>
                </a:solidFill>
                <a:latin typeface="Arial"/>
                <a:cs typeface="Arial"/>
              </a:rPr>
              <a:t>1</a:t>
            </a:r>
            <a:endParaRPr sz="85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59663" y="4963941"/>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 name="object 3"/>
          <p:cNvSpPr/>
          <p:nvPr/>
        </p:nvSpPr>
        <p:spPr>
          <a:xfrm>
            <a:off x="1068908" y="4963941"/>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 name="object 4"/>
          <p:cNvSpPr/>
          <p:nvPr/>
        </p:nvSpPr>
        <p:spPr>
          <a:xfrm>
            <a:off x="5997244" y="4963941"/>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 name="object 5"/>
          <p:cNvSpPr/>
          <p:nvPr/>
        </p:nvSpPr>
        <p:spPr>
          <a:xfrm>
            <a:off x="1073454" y="4741166"/>
            <a:ext cx="0" cy="227329"/>
          </a:xfrm>
          <a:custGeom>
            <a:avLst/>
            <a:gdLst/>
            <a:ahLst/>
            <a:cxnLst/>
            <a:rect l="l" t="t" r="r" b="b"/>
            <a:pathLst>
              <a:path w="0" h="227329">
                <a:moveTo>
                  <a:pt x="0" y="0"/>
                </a:moveTo>
                <a:lnTo>
                  <a:pt x="0" y="227321"/>
                </a:lnTo>
              </a:path>
            </a:pathLst>
          </a:custGeom>
          <a:ln w="9092">
            <a:solidFill>
              <a:srgbClr val="FFFFFF"/>
            </a:solidFill>
          </a:ln>
        </p:spPr>
        <p:txBody>
          <a:bodyPr wrap="square" lIns="0" tIns="0" rIns="0" bIns="0" rtlCol="0"/>
          <a:lstStyle/>
          <a:p/>
        </p:txBody>
      </p:sp>
      <p:sp>
        <p:nvSpPr>
          <p:cNvPr id="6" name="object 6"/>
          <p:cNvSpPr/>
          <p:nvPr/>
        </p:nvSpPr>
        <p:spPr>
          <a:xfrm>
            <a:off x="1073454" y="4741166"/>
            <a:ext cx="0" cy="227329"/>
          </a:xfrm>
          <a:custGeom>
            <a:avLst/>
            <a:gdLst/>
            <a:ahLst/>
            <a:cxnLst/>
            <a:rect l="l" t="t" r="r" b="b"/>
            <a:pathLst>
              <a:path w="0" h="227329">
                <a:moveTo>
                  <a:pt x="0" y="0"/>
                </a:moveTo>
                <a:lnTo>
                  <a:pt x="0" y="227321"/>
                </a:lnTo>
              </a:path>
            </a:pathLst>
          </a:custGeom>
          <a:ln w="9092">
            <a:solidFill>
              <a:srgbClr val="FFFFFF"/>
            </a:solidFill>
          </a:ln>
        </p:spPr>
        <p:txBody>
          <a:bodyPr wrap="square" lIns="0" tIns="0" rIns="0" bIns="0" rtlCol="0"/>
          <a:lstStyle/>
          <a:p/>
        </p:txBody>
      </p:sp>
      <p:sp>
        <p:nvSpPr>
          <p:cNvPr id="7" name="object 7"/>
          <p:cNvSpPr/>
          <p:nvPr/>
        </p:nvSpPr>
        <p:spPr>
          <a:xfrm>
            <a:off x="6001791" y="4741166"/>
            <a:ext cx="0" cy="227329"/>
          </a:xfrm>
          <a:custGeom>
            <a:avLst/>
            <a:gdLst/>
            <a:ahLst/>
            <a:cxnLst/>
            <a:rect l="l" t="t" r="r" b="b"/>
            <a:pathLst>
              <a:path w="0" h="227329">
                <a:moveTo>
                  <a:pt x="0" y="0"/>
                </a:moveTo>
                <a:lnTo>
                  <a:pt x="0" y="227321"/>
                </a:lnTo>
              </a:path>
            </a:pathLst>
          </a:custGeom>
          <a:ln w="9092">
            <a:solidFill>
              <a:srgbClr val="FFFFFF"/>
            </a:solidFill>
          </a:ln>
        </p:spPr>
        <p:txBody>
          <a:bodyPr wrap="square" lIns="0" tIns="0" rIns="0" bIns="0" rtlCol="0"/>
          <a:lstStyle/>
          <a:p/>
        </p:txBody>
      </p:sp>
      <p:sp>
        <p:nvSpPr>
          <p:cNvPr id="8" name="object 8"/>
          <p:cNvSpPr/>
          <p:nvPr/>
        </p:nvSpPr>
        <p:spPr>
          <a:xfrm>
            <a:off x="6001791" y="4741166"/>
            <a:ext cx="0" cy="227329"/>
          </a:xfrm>
          <a:custGeom>
            <a:avLst/>
            <a:gdLst/>
            <a:ahLst/>
            <a:cxnLst/>
            <a:rect l="l" t="t" r="r" b="b"/>
            <a:pathLst>
              <a:path w="0" h="227329">
                <a:moveTo>
                  <a:pt x="0" y="0"/>
                </a:moveTo>
                <a:lnTo>
                  <a:pt x="0" y="227321"/>
                </a:lnTo>
              </a:path>
            </a:pathLst>
          </a:custGeom>
          <a:ln w="9092">
            <a:solidFill>
              <a:srgbClr val="FFFFFF"/>
            </a:solidFill>
          </a:ln>
        </p:spPr>
        <p:txBody>
          <a:bodyPr wrap="square" lIns="0" tIns="0" rIns="0" bIns="0" rtlCol="0"/>
          <a:lstStyle/>
          <a:p/>
        </p:txBody>
      </p:sp>
      <p:sp>
        <p:nvSpPr>
          <p:cNvPr id="9" name="object 9"/>
          <p:cNvSpPr/>
          <p:nvPr/>
        </p:nvSpPr>
        <p:spPr>
          <a:xfrm>
            <a:off x="359663" y="226335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0" name="object 10"/>
          <p:cNvSpPr/>
          <p:nvPr/>
        </p:nvSpPr>
        <p:spPr>
          <a:xfrm>
            <a:off x="1068908" y="226335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11" name="object 11"/>
          <p:cNvSpPr/>
          <p:nvPr/>
        </p:nvSpPr>
        <p:spPr>
          <a:xfrm>
            <a:off x="5997244" y="226335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2" name="object 12"/>
          <p:cNvSpPr/>
          <p:nvPr/>
        </p:nvSpPr>
        <p:spPr>
          <a:xfrm>
            <a:off x="359663" y="226335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3" name="object 13"/>
          <p:cNvSpPr/>
          <p:nvPr/>
        </p:nvSpPr>
        <p:spPr>
          <a:xfrm>
            <a:off x="359663" y="248158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4" name="object 14"/>
          <p:cNvSpPr/>
          <p:nvPr/>
        </p:nvSpPr>
        <p:spPr>
          <a:xfrm>
            <a:off x="1068908" y="226335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15" name="object 15"/>
          <p:cNvSpPr/>
          <p:nvPr/>
        </p:nvSpPr>
        <p:spPr>
          <a:xfrm>
            <a:off x="1068908" y="248158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16" name="object 16"/>
          <p:cNvSpPr/>
          <p:nvPr/>
        </p:nvSpPr>
        <p:spPr>
          <a:xfrm>
            <a:off x="5997244" y="226335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7" name="object 17"/>
          <p:cNvSpPr/>
          <p:nvPr/>
        </p:nvSpPr>
        <p:spPr>
          <a:xfrm>
            <a:off x="5997244" y="248158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8" name="object 18"/>
          <p:cNvSpPr/>
          <p:nvPr/>
        </p:nvSpPr>
        <p:spPr>
          <a:xfrm>
            <a:off x="359663" y="248158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9" name="object 19"/>
          <p:cNvSpPr/>
          <p:nvPr/>
        </p:nvSpPr>
        <p:spPr>
          <a:xfrm>
            <a:off x="359663" y="351817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20" name="object 20"/>
          <p:cNvSpPr/>
          <p:nvPr/>
        </p:nvSpPr>
        <p:spPr>
          <a:xfrm>
            <a:off x="1068908" y="248158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1" name="object 21"/>
          <p:cNvSpPr/>
          <p:nvPr/>
        </p:nvSpPr>
        <p:spPr>
          <a:xfrm>
            <a:off x="1068908" y="351817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2" name="object 22"/>
          <p:cNvSpPr/>
          <p:nvPr/>
        </p:nvSpPr>
        <p:spPr>
          <a:xfrm>
            <a:off x="5997244" y="248158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3" name="object 23"/>
          <p:cNvSpPr/>
          <p:nvPr/>
        </p:nvSpPr>
        <p:spPr>
          <a:xfrm>
            <a:off x="5997244" y="351817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4" name="object 24"/>
          <p:cNvSpPr/>
          <p:nvPr/>
        </p:nvSpPr>
        <p:spPr>
          <a:xfrm>
            <a:off x="359663" y="351817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25" name="object 25"/>
          <p:cNvSpPr/>
          <p:nvPr/>
        </p:nvSpPr>
        <p:spPr>
          <a:xfrm>
            <a:off x="359663" y="3872796"/>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26" name="object 26"/>
          <p:cNvSpPr/>
          <p:nvPr/>
        </p:nvSpPr>
        <p:spPr>
          <a:xfrm>
            <a:off x="1068908" y="351817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7" name="object 27"/>
          <p:cNvSpPr/>
          <p:nvPr/>
        </p:nvSpPr>
        <p:spPr>
          <a:xfrm>
            <a:off x="1068908" y="3872796"/>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8" name="object 28"/>
          <p:cNvSpPr/>
          <p:nvPr/>
        </p:nvSpPr>
        <p:spPr>
          <a:xfrm>
            <a:off x="5997244" y="351817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9" name="object 29"/>
          <p:cNvSpPr/>
          <p:nvPr/>
        </p:nvSpPr>
        <p:spPr>
          <a:xfrm>
            <a:off x="5997244" y="3872796"/>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30" name="object 30"/>
          <p:cNvSpPr/>
          <p:nvPr/>
        </p:nvSpPr>
        <p:spPr>
          <a:xfrm>
            <a:off x="359663" y="3872796"/>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1" name="object 31"/>
          <p:cNvSpPr/>
          <p:nvPr/>
        </p:nvSpPr>
        <p:spPr>
          <a:xfrm>
            <a:off x="359663" y="4091025"/>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2" name="object 32"/>
          <p:cNvSpPr/>
          <p:nvPr/>
        </p:nvSpPr>
        <p:spPr>
          <a:xfrm>
            <a:off x="1068908" y="3872796"/>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3" name="object 33"/>
          <p:cNvSpPr/>
          <p:nvPr/>
        </p:nvSpPr>
        <p:spPr>
          <a:xfrm>
            <a:off x="1068908" y="4091025"/>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4" name="object 34"/>
          <p:cNvSpPr/>
          <p:nvPr/>
        </p:nvSpPr>
        <p:spPr>
          <a:xfrm>
            <a:off x="5997244" y="3872796"/>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35" name="object 35"/>
          <p:cNvSpPr/>
          <p:nvPr/>
        </p:nvSpPr>
        <p:spPr>
          <a:xfrm>
            <a:off x="5997244" y="4091025"/>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36" name="object 36"/>
          <p:cNvSpPr/>
          <p:nvPr/>
        </p:nvSpPr>
        <p:spPr>
          <a:xfrm>
            <a:off x="359663" y="4091025"/>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7" name="object 37"/>
          <p:cNvSpPr/>
          <p:nvPr/>
        </p:nvSpPr>
        <p:spPr>
          <a:xfrm>
            <a:off x="359663" y="430925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8" name="object 38"/>
          <p:cNvSpPr/>
          <p:nvPr/>
        </p:nvSpPr>
        <p:spPr>
          <a:xfrm>
            <a:off x="1068908" y="4091025"/>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9" name="object 39"/>
          <p:cNvSpPr/>
          <p:nvPr/>
        </p:nvSpPr>
        <p:spPr>
          <a:xfrm>
            <a:off x="1068908" y="430925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0" name="object 40"/>
          <p:cNvSpPr/>
          <p:nvPr/>
        </p:nvSpPr>
        <p:spPr>
          <a:xfrm>
            <a:off x="5997244" y="4091025"/>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1" name="object 41"/>
          <p:cNvSpPr/>
          <p:nvPr/>
        </p:nvSpPr>
        <p:spPr>
          <a:xfrm>
            <a:off x="5997244" y="430925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2" name="object 42"/>
          <p:cNvSpPr/>
          <p:nvPr/>
        </p:nvSpPr>
        <p:spPr>
          <a:xfrm>
            <a:off x="359663" y="430925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3" name="object 43"/>
          <p:cNvSpPr/>
          <p:nvPr/>
        </p:nvSpPr>
        <p:spPr>
          <a:xfrm>
            <a:off x="359663" y="4527483"/>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4" name="object 44"/>
          <p:cNvSpPr/>
          <p:nvPr/>
        </p:nvSpPr>
        <p:spPr>
          <a:xfrm>
            <a:off x="1068908" y="430925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5" name="object 45"/>
          <p:cNvSpPr/>
          <p:nvPr/>
        </p:nvSpPr>
        <p:spPr>
          <a:xfrm>
            <a:off x="1068908" y="4527483"/>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6" name="object 46"/>
          <p:cNvSpPr/>
          <p:nvPr/>
        </p:nvSpPr>
        <p:spPr>
          <a:xfrm>
            <a:off x="5997244" y="430925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7" name="object 47"/>
          <p:cNvSpPr/>
          <p:nvPr/>
        </p:nvSpPr>
        <p:spPr>
          <a:xfrm>
            <a:off x="5997244" y="4527483"/>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8" name="object 48"/>
          <p:cNvSpPr/>
          <p:nvPr/>
        </p:nvSpPr>
        <p:spPr>
          <a:xfrm>
            <a:off x="359663" y="4527483"/>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9" name="object 49"/>
          <p:cNvSpPr/>
          <p:nvPr/>
        </p:nvSpPr>
        <p:spPr>
          <a:xfrm>
            <a:off x="359663" y="4745712"/>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50" name="object 50"/>
          <p:cNvSpPr/>
          <p:nvPr/>
        </p:nvSpPr>
        <p:spPr>
          <a:xfrm>
            <a:off x="1068908" y="4527483"/>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1" name="object 51"/>
          <p:cNvSpPr/>
          <p:nvPr/>
        </p:nvSpPr>
        <p:spPr>
          <a:xfrm>
            <a:off x="1068908" y="4745712"/>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2" name="object 52"/>
          <p:cNvSpPr/>
          <p:nvPr/>
        </p:nvSpPr>
        <p:spPr>
          <a:xfrm>
            <a:off x="5997244" y="4527483"/>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3" name="object 53"/>
          <p:cNvSpPr/>
          <p:nvPr/>
        </p:nvSpPr>
        <p:spPr>
          <a:xfrm>
            <a:off x="5997244" y="4745712"/>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4" name="object 54"/>
          <p:cNvSpPr/>
          <p:nvPr/>
        </p:nvSpPr>
        <p:spPr>
          <a:xfrm>
            <a:off x="359663" y="4745712"/>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55" name="object 55"/>
          <p:cNvSpPr/>
          <p:nvPr/>
        </p:nvSpPr>
        <p:spPr>
          <a:xfrm>
            <a:off x="1068908" y="4745712"/>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6" name="object 56"/>
          <p:cNvSpPr/>
          <p:nvPr/>
        </p:nvSpPr>
        <p:spPr>
          <a:xfrm>
            <a:off x="5997244" y="4745712"/>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graphicFrame>
        <p:nvGraphicFramePr>
          <p:cNvPr id="57" name="object 57"/>
          <p:cNvGraphicFramePr>
            <a:graphicFrameLocks noGrp="1"/>
          </p:cNvGraphicFramePr>
          <p:nvPr/>
        </p:nvGraphicFramePr>
        <p:xfrm>
          <a:off x="359663" y="1849632"/>
          <a:ext cx="7047230" cy="200660"/>
        </p:xfrm>
        <a:graphic>
          <a:graphicData uri="http://schemas.openxmlformats.org/drawingml/2006/table">
            <a:tbl>
              <a:tblPr firstRow="1" bandRow="1">
                <a:tableStyleId>{2D5ABB26-0587-4C30-8999-92F81FD0307C}</a:tableStyleId>
              </a:tblPr>
              <a:tblGrid>
                <a:gridCol w="713790"/>
                <a:gridCol w="4928336"/>
                <a:gridCol w="1404848"/>
              </a:tblGrid>
              <a:tr h="200043">
                <a:tc>
                  <a:txBody>
                    <a:bodyPr/>
                    <a:lstStyle/>
                    <a:p>
                      <a:pPr marL="81280">
                        <a:lnSpc>
                          <a:spcPct val="100000"/>
                        </a:lnSpc>
                        <a:spcBef>
                          <a:spcPts val="220"/>
                        </a:spcBef>
                      </a:pPr>
                      <a:r>
                        <a:rPr dirty="0" sz="850" b="1">
                          <a:solidFill>
                            <a:srgbClr val="333D47"/>
                          </a:solidFill>
                          <a:latin typeface="Arial"/>
                          <a:cs typeface="Arial"/>
                        </a:rPr>
                        <a:t>#</a:t>
                      </a:r>
                      <a:endParaRPr sz="850">
                        <a:latin typeface="Arial"/>
                        <a:cs typeface="Arial"/>
                      </a:endParaRPr>
                    </a:p>
                  </a:txBody>
                  <a:tcPr marL="0" marR="0" marB="0" marT="2794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RESPONSES</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DATE</a:t>
                      </a:r>
                      <a:endParaRPr sz="850">
                        <a:latin typeface="Arial"/>
                        <a:cs typeface="Arial"/>
                      </a:endParaRPr>
                    </a:p>
                  </a:txBody>
                  <a:tcPr marL="0" marR="0" marB="0" marT="27940">
                    <a:lnL w="9092">
                      <a:solidFill>
                        <a:srgbClr val="FFFFFF"/>
                      </a:solidFill>
                      <a:prstDash val="solid"/>
                    </a:lnL>
                    <a:solidFill>
                      <a:srgbClr val="ECEDED"/>
                    </a:solidFill>
                  </a:tcPr>
                </a:tc>
              </a:tr>
            </a:tbl>
          </a:graphicData>
        </a:graphic>
      </p:graphicFrame>
      <p:sp>
        <p:nvSpPr>
          <p:cNvPr id="86" name="object 86"/>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58" name="object 58"/>
          <p:cNvSpPr txBox="1"/>
          <p:nvPr/>
        </p:nvSpPr>
        <p:spPr>
          <a:xfrm>
            <a:off x="428799" y="2078117"/>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a:t>
            </a:r>
            <a:endParaRPr sz="850">
              <a:latin typeface="Arial"/>
              <a:cs typeface="Arial"/>
            </a:endParaRPr>
          </a:p>
        </p:txBody>
      </p:sp>
      <p:sp>
        <p:nvSpPr>
          <p:cNvPr id="59" name="object 59"/>
          <p:cNvSpPr txBox="1"/>
          <p:nvPr/>
        </p:nvSpPr>
        <p:spPr>
          <a:xfrm>
            <a:off x="1147136" y="2078117"/>
            <a:ext cx="89217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Video or</a:t>
            </a:r>
            <a:r>
              <a:rPr dirty="0" sz="850" spc="-80">
                <a:solidFill>
                  <a:srgbClr val="333D47"/>
                </a:solidFill>
                <a:latin typeface="Arial"/>
                <a:cs typeface="Arial"/>
              </a:rPr>
              <a:t> </a:t>
            </a:r>
            <a:r>
              <a:rPr dirty="0" sz="850">
                <a:solidFill>
                  <a:srgbClr val="333D47"/>
                </a:solidFill>
                <a:latin typeface="Arial"/>
                <a:cs typeface="Arial"/>
              </a:rPr>
              <a:t>brochure</a:t>
            </a:r>
            <a:endParaRPr sz="850">
              <a:latin typeface="Arial"/>
              <a:cs typeface="Arial"/>
            </a:endParaRPr>
          </a:p>
        </p:txBody>
      </p:sp>
      <p:sp>
        <p:nvSpPr>
          <p:cNvPr id="60" name="object 60"/>
          <p:cNvSpPr txBox="1"/>
          <p:nvPr/>
        </p:nvSpPr>
        <p:spPr>
          <a:xfrm>
            <a:off x="6075473" y="2078117"/>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8/21/2018 2:18</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61" name="object 61"/>
          <p:cNvSpPr txBox="1"/>
          <p:nvPr/>
        </p:nvSpPr>
        <p:spPr>
          <a:xfrm>
            <a:off x="428799" y="2296346"/>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2</a:t>
            </a:r>
            <a:endParaRPr sz="850">
              <a:latin typeface="Arial"/>
              <a:cs typeface="Arial"/>
            </a:endParaRPr>
          </a:p>
        </p:txBody>
      </p:sp>
      <p:sp>
        <p:nvSpPr>
          <p:cNvPr id="62" name="object 62"/>
          <p:cNvSpPr txBox="1"/>
          <p:nvPr/>
        </p:nvSpPr>
        <p:spPr>
          <a:xfrm>
            <a:off x="1147136" y="2296346"/>
            <a:ext cx="167957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Online powerpoint</a:t>
            </a:r>
            <a:r>
              <a:rPr dirty="0" sz="850" spc="-60">
                <a:solidFill>
                  <a:srgbClr val="333D47"/>
                </a:solidFill>
                <a:latin typeface="Arial"/>
                <a:cs typeface="Arial"/>
              </a:rPr>
              <a:t> </a:t>
            </a:r>
            <a:r>
              <a:rPr dirty="0" sz="850">
                <a:solidFill>
                  <a:srgbClr val="333D47"/>
                </a:solidFill>
                <a:latin typeface="Arial"/>
                <a:cs typeface="Arial"/>
              </a:rPr>
              <a:t>presetentations</a:t>
            </a:r>
            <a:endParaRPr sz="850">
              <a:latin typeface="Arial"/>
              <a:cs typeface="Arial"/>
            </a:endParaRPr>
          </a:p>
        </p:txBody>
      </p:sp>
      <p:sp>
        <p:nvSpPr>
          <p:cNvPr id="63" name="object 63"/>
          <p:cNvSpPr txBox="1"/>
          <p:nvPr/>
        </p:nvSpPr>
        <p:spPr>
          <a:xfrm>
            <a:off x="6075473" y="2296346"/>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8/20/2018 4:15</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64" name="object 64"/>
          <p:cNvSpPr txBox="1"/>
          <p:nvPr/>
        </p:nvSpPr>
        <p:spPr>
          <a:xfrm>
            <a:off x="428799" y="2514575"/>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3</a:t>
            </a:r>
            <a:endParaRPr sz="850">
              <a:latin typeface="Arial"/>
              <a:cs typeface="Arial"/>
            </a:endParaRPr>
          </a:p>
        </p:txBody>
      </p:sp>
      <p:sp>
        <p:nvSpPr>
          <p:cNvPr id="65" name="object 65"/>
          <p:cNvSpPr txBox="1"/>
          <p:nvPr/>
        </p:nvSpPr>
        <p:spPr>
          <a:xfrm>
            <a:off x="1147136" y="2507709"/>
            <a:ext cx="4768215" cy="969010"/>
          </a:xfrm>
          <a:prstGeom prst="rect">
            <a:avLst/>
          </a:prstGeom>
        </p:spPr>
        <p:txBody>
          <a:bodyPr wrap="square" lIns="0" tIns="0" rIns="0" bIns="0" rtlCol="0" vert="horz">
            <a:spAutoFit/>
          </a:bodyPr>
          <a:lstStyle/>
          <a:p>
            <a:pPr marL="12700" marR="5080">
              <a:lnSpc>
                <a:spcPct val="105300"/>
              </a:lnSpc>
            </a:pPr>
            <a:r>
              <a:rPr dirty="0" sz="850">
                <a:solidFill>
                  <a:srgbClr val="333D47"/>
                </a:solidFill>
                <a:latin typeface="Arial"/>
                <a:cs typeface="Arial"/>
              </a:rPr>
              <a:t>To clarify the "No" response to #4, I think most IRBs/ECs are pretty well versed. As for study  participants, since these topics are often not the main focus of the trial, there needs to be a  balance between 1) having subjects who understand pharmacogenomics very well and 2) keeping  the consent process as short as possible and giving the most focus to the key aspects of the trial.  It seems disproportionate to spend a lot of time on this one particular aspect of a trial. Patient  advocacy groups can be influential and may be a new group to reach out to. Otherwise, I don't feel  there is much value to producing more educational materials at this</a:t>
            </a:r>
            <a:r>
              <a:rPr dirty="0" sz="850" spc="35">
                <a:solidFill>
                  <a:srgbClr val="333D47"/>
                </a:solidFill>
                <a:latin typeface="Arial"/>
                <a:cs typeface="Arial"/>
              </a:rPr>
              <a:t> </a:t>
            </a:r>
            <a:r>
              <a:rPr dirty="0" sz="850">
                <a:solidFill>
                  <a:srgbClr val="333D47"/>
                </a:solidFill>
                <a:latin typeface="Arial"/>
                <a:cs typeface="Arial"/>
              </a:rPr>
              <a:t>time.</a:t>
            </a:r>
            <a:endParaRPr sz="850">
              <a:latin typeface="Arial"/>
              <a:cs typeface="Arial"/>
            </a:endParaRPr>
          </a:p>
        </p:txBody>
      </p:sp>
      <p:sp>
        <p:nvSpPr>
          <p:cNvPr id="66" name="object 66"/>
          <p:cNvSpPr txBox="1"/>
          <p:nvPr/>
        </p:nvSpPr>
        <p:spPr>
          <a:xfrm>
            <a:off x="6075473" y="2514575"/>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8/16/2018 7:36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67" name="object 67"/>
          <p:cNvSpPr txBox="1"/>
          <p:nvPr/>
        </p:nvSpPr>
        <p:spPr>
          <a:xfrm>
            <a:off x="428799" y="3551163"/>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4</a:t>
            </a:r>
            <a:endParaRPr sz="850">
              <a:latin typeface="Arial"/>
              <a:cs typeface="Arial"/>
            </a:endParaRPr>
          </a:p>
        </p:txBody>
      </p:sp>
      <p:sp>
        <p:nvSpPr>
          <p:cNvPr id="68" name="object 68"/>
          <p:cNvSpPr txBox="1"/>
          <p:nvPr/>
        </p:nvSpPr>
        <p:spPr>
          <a:xfrm>
            <a:off x="1147136" y="3544297"/>
            <a:ext cx="4770755" cy="287020"/>
          </a:xfrm>
          <a:prstGeom prst="rect">
            <a:avLst/>
          </a:prstGeom>
        </p:spPr>
        <p:txBody>
          <a:bodyPr wrap="square" lIns="0" tIns="0" rIns="0" bIns="0" rtlCol="0" vert="horz">
            <a:spAutoFit/>
          </a:bodyPr>
          <a:lstStyle/>
          <a:p>
            <a:pPr marL="12700" marR="5080">
              <a:lnSpc>
                <a:spcPct val="105300"/>
              </a:lnSpc>
            </a:pPr>
            <a:r>
              <a:rPr dirty="0" sz="850">
                <a:solidFill>
                  <a:srgbClr val="333D47"/>
                </a:solidFill>
                <a:latin typeface="Arial"/>
                <a:cs typeface="Arial"/>
              </a:rPr>
              <a:t>Patient video will be very useful. Have a need for basic information on why we request samples for  future research and how we will try to keep patient data confidential. Format - Video or</a:t>
            </a:r>
            <a:r>
              <a:rPr dirty="0" sz="850" spc="60">
                <a:solidFill>
                  <a:srgbClr val="333D47"/>
                </a:solidFill>
                <a:latin typeface="Arial"/>
                <a:cs typeface="Arial"/>
              </a:rPr>
              <a:t> </a:t>
            </a:r>
            <a:r>
              <a:rPr dirty="0" sz="850">
                <a:solidFill>
                  <a:srgbClr val="333D47"/>
                </a:solidFill>
                <a:latin typeface="Arial"/>
                <a:cs typeface="Arial"/>
              </a:rPr>
              <a:t>one-pager</a:t>
            </a:r>
            <a:endParaRPr sz="850">
              <a:latin typeface="Arial"/>
              <a:cs typeface="Arial"/>
            </a:endParaRPr>
          </a:p>
        </p:txBody>
      </p:sp>
      <p:sp>
        <p:nvSpPr>
          <p:cNvPr id="69" name="object 69"/>
          <p:cNvSpPr txBox="1"/>
          <p:nvPr/>
        </p:nvSpPr>
        <p:spPr>
          <a:xfrm>
            <a:off x="6075473" y="3551163"/>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8/16/2018 5:17</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70" name="object 70"/>
          <p:cNvSpPr txBox="1"/>
          <p:nvPr/>
        </p:nvSpPr>
        <p:spPr>
          <a:xfrm>
            <a:off x="428799" y="3905784"/>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5</a:t>
            </a:r>
            <a:endParaRPr sz="850">
              <a:latin typeface="Arial"/>
              <a:cs typeface="Arial"/>
            </a:endParaRPr>
          </a:p>
        </p:txBody>
      </p:sp>
      <p:sp>
        <p:nvSpPr>
          <p:cNvPr id="71" name="object 71"/>
          <p:cNvSpPr txBox="1"/>
          <p:nvPr/>
        </p:nvSpPr>
        <p:spPr>
          <a:xfrm>
            <a:off x="1147136" y="3905784"/>
            <a:ext cx="437705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Webinars or short, concise documents that could be shared electronically would be</a:t>
            </a:r>
            <a:r>
              <a:rPr dirty="0" sz="850" spc="45">
                <a:solidFill>
                  <a:srgbClr val="333D47"/>
                </a:solidFill>
                <a:latin typeface="Arial"/>
                <a:cs typeface="Arial"/>
              </a:rPr>
              <a:t> </a:t>
            </a:r>
            <a:r>
              <a:rPr dirty="0" sz="850">
                <a:solidFill>
                  <a:srgbClr val="333D47"/>
                </a:solidFill>
                <a:latin typeface="Arial"/>
                <a:cs typeface="Arial"/>
              </a:rPr>
              <a:t>useful.</a:t>
            </a:r>
            <a:endParaRPr sz="850">
              <a:latin typeface="Arial"/>
              <a:cs typeface="Arial"/>
            </a:endParaRPr>
          </a:p>
        </p:txBody>
      </p:sp>
      <p:sp>
        <p:nvSpPr>
          <p:cNvPr id="72" name="object 72"/>
          <p:cNvSpPr txBox="1"/>
          <p:nvPr/>
        </p:nvSpPr>
        <p:spPr>
          <a:xfrm>
            <a:off x="6075473" y="3905784"/>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8/14/2018 3:10</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73" name="object 73"/>
          <p:cNvSpPr txBox="1"/>
          <p:nvPr/>
        </p:nvSpPr>
        <p:spPr>
          <a:xfrm>
            <a:off x="428799" y="4124013"/>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6</a:t>
            </a:r>
            <a:endParaRPr sz="850">
              <a:latin typeface="Arial"/>
              <a:cs typeface="Arial"/>
            </a:endParaRPr>
          </a:p>
        </p:txBody>
      </p:sp>
      <p:sp>
        <p:nvSpPr>
          <p:cNvPr id="74" name="object 74"/>
          <p:cNvSpPr txBox="1"/>
          <p:nvPr/>
        </p:nvSpPr>
        <p:spPr>
          <a:xfrm>
            <a:off x="1147136" y="4124013"/>
            <a:ext cx="418274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Summaries of the global regulations around PGx assessments in trial would be</a:t>
            </a:r>
            <a:r>
              <a:rPr dirty="0" sz="850" spc="45">
                <a:solidFill>
                  <a:srgbClr val="333D47"/>
                </a:solidFill>
                <a:latin typeface="Arial"/>
                <a:cs typeface="Arial"/>
              </a:rPr>
              <a:t> </a:t>
            </a:r>
            <a:r>
              <a:rPr dirty="0" sz="850">
                <a:solidFill>
                  <a:srgbClr val="333D47"/>
                </a:solidFill>
                <a:latin typeface="Arial"/>
                <a:cs typeface="Arial"/>
              </a:rPr>
              <a:t>useful.</a:t>
            </a:r>
            <a:endParaRPr sz="850">
              <a:latin typeface="Arial"/>
              <a:cs typeface="Arial"/>
            </a:endParaRPr>
          </a:p>
        </p:txBody>
      </p:sp>
      <p:sp>
        <p:nvSpPr>
          <p:cNvPr id="75" name="object 75"/>
          <p:cNvSpPr txBox="1"/>
          <p:nvPr/>
        </p:nvSpPr>
        <p:spPr>
          <a:xfrm>
            <a:off x="6075473" y="4124013"/>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8/8/2018 2:43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76" name="object 76"/>
          <p:cNvSpPr txBox="1"/>
          <p:nvPr/>
        </p:nvSpPr>
        <p:spPr>
          <a:xfrm>
            <a:off x="428799" y="4342242"/>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7</a:t>
            </a:r>
            <a:endParaRPr sz="850">
              <a:latin typeface="Arial"/>
              <a:cs typeface="Arial"/>
            </a:endParaRPr>
          </a:p>
        </p:txBody>
      </p:sp>
      <p:sp>
        <p:nvSpPr>
          <p:cNvPr id="77" name="object 77"/>
          <p:cNvSpPr txBox="1"/>
          <p:nvPr/>
        </p:nvSpPr>
        <p:spPr>
          <a:xfrm>
            <a:off x="1147136" y="4342242"/>
            <a:ext cx="17653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N</a:t>
            </a:r>
            <a:r>
              <a:rPr dirty="0" sz="850">
                <a:solidFill>
                  <a:srgbClr val="333D47"/>
                </a:solidFill>
                <a:latin typeface="Arial"/>
                <a:cs typeface="Arial"/>
              </a:rPr>
              <a:t>A</a:t>
            </a:r>
            <a:endParaRPr sz="850">
              <a:latin typeface="Arial"/>
              <a:cs typeface="Arial"/>
            </a:endParaRPr>
          </a:p>
        </p:txBody>
      </p:sp>
      <p:sp>
        <p:nvSpPr>
          <p:cNvPr id="78" name="object 78"/>
          <p:cNvSpPr txBox="1"/>
          <p:nvPr/>
        </p:nvSpPr>
        <p:spPr>
          <a:xfrm>
            <a:off x="6075473" y="4342242"/>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8/7/2018 2:09</a:t>
            </a:r>
            <a:r>
              <a:rPr dirty="0" sz="850" spc="-70">
                <a:solidFill>
                  <a:srgbClr val="333D47"/>
                </a:solidFill>
                <a:latin typeface="Arial"/>
                <a:cs typeface="Arial"/>
              </a:rPr>
              <a:t> </a:t>
            </a:r>
            <a:r>
              <a:rPr dirty="0" sz="850">
                <a:solidFill>
                  <a:srgbClr val="333D47"/>
                </a:solidFill>
                <a:latin typeface="Arial"/>
                <a:cs typeface="Arial"/>
              </a:rPr>
              <a:t>AM</a:t>
            </a:r>
            <a:endParaRPr sz="850">
              <a:latin typeface="Arial"/>
              <a:cs typeface="Arial"/>
            </a:endParaRPr>
          </a:p>
        </p:txBody>
      </p:sp>
      <p:sp>
        <p:nvSpPr>
          <p:cNvPr id="79" name="object 79"/>
          <p:cNvSpPr txBox="1"/>
          <p:nvPr/>
        </p:nvSpPr>
        <p:spPr>
          <a:xfrm>
            <a:off x="428799" y="4560471"/>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a:t>
            </a:r>
            <a:endParaRPr sz="850">
              <a:latin typeface="Arial"/>
              <a:cs typeface="Arial"/>
            </a:endParaRPr>
          </a:p>
        </p:txBody>
      </p:sp>
      <p:sp>
        <p:nvSpPr>
          <p:cNvPr id="80" name="object 80"/>
          <p:cNvSpPr txBox="1"/>
          <p:nvPr/>
        </p:nvSpPr>
        <p:spPr>
          <a:xfrm>
            <a:off x="1147136" y="4560471"/>
            <a:ext cx="321881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Lay summaries regarding how we use genetic data in clinical</a:t>
            </a:r>
            <a:r>
              <a:rPr dirty="0" sz="850" spc="15">
                <a:solidFill>
                  <a:srgbClr val="333D47"/>
                </a:solidFill>
                <a:latin typeface="Arial"/>
                <a:cs typeface="Arial"/>
              </a:rPr>
              <a:t> </a:t>
            </a:r>
            <a:r>
              <a:rPr dirty="0" sz="850">
                <a:solidFill>
                  <a:srgbClr val="333D47"/>
                </a:solidFill>
                <a:latin typeface="Arial"/>
                <a:cs typeface="Arial"/>
              </a:rPr>
              <a:t>trials</a:t>
            </a:r>
            <a:endParaRPr sz="850">
              <a:latin typeface="Arial"/>
              <a:cs typeface="Arial"/>
            </a:endParaRPr>
          </a:p>
        </p:txBody>
      </p:sp>
      <p:sp>
        <p:nvSpPr>
          <p:cNvPr id="81" name="object 81"/>
          <p:cNvSpPr txBox="1"/>
          <p:nvPr/>
        </p:nvSpPr>
        <p:spPr>
          <a:xfrm>
            <a:off x="6075473" y="4560471"/>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3:29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82" name="object 82"/>
          <p:cNvSpPr txBox="1"/>
          <p:nvPr/>
        </p:nvSpPr>
        <p:spPr>
          <a:xfrm>
            <a:off x="428799" y="4778700"/>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9</a:t>
            </a:r>
            <a:endParaRPr sz="850">
              <a:latin typeface="Arial"/>
              <a:cs typeface="Arial"/>
            </a:endParaRPr>
          </a:p>
        </p:txBody>
      </p:sp>
      <p:sp>
        <p:nvSpPr>
          <p:cNvPr id="83" name="object 83"/>
          <p:cNvSpPr txBox="1"/>
          <p:nvPr/>
        </p:nvSpPr>
        <p:spPr>
          <a:xfrm>
            <a:off x="1147136" y="4778700"/>
            <a:ext cx="96456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Video for</a:t>
            </a:r>
            <a:r>
              <a:rPr dirty="0" sz="850" spc="-75">
                <a:solidFill>
                  <a:srgbClr val="333D47"/>
                </a:solidFill>
                <a:latin typeface="Arial"/>
                <a:cs typeface="Arial"/>
              </a:rPr>
              <a:t> </a:t>
            </a:r>
            <a:r>
              <a:rPr dirty="0" sz="850">
                <a:solidFill>
                  <a:srgbClr val="333D47"/>
                </a:solidFill>
                <a:latin typeface="Arial"/>
                <a:cs typeface="Arial"/>
              </a:rPr>
              <a:t>educating</a:t>
            </a:r>
            <a:endParaRPr sz="850">
              <a:latin typeface="Arial"/>
              <a:cs typeface="Arial"/>
            </a:endParaRPr>
          </a:p>
        </p:txBody>
      </p:sp>
      <p:sp>
        <p:nvSpPr>
          <p:cNvPr id="84" name="object 84"/>
          <p:cNvSpPr txBox="1"/>
          <p:nvPr/>
        </p:nvSpPr>
        <p:spPr>
          <a:xfrm>
            <a:off x="6075473" y="4778700"/>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2:33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85" name="object 85"/>
          <p:cNvSpPr txBox="1"/>
          <p:nvPr/>
        </p:nvSpPr>
        <p:spPr>
          <a:xfrm>
            <a:off x="578832" y="254429"/>
            <a:ext cx="6630670" cy="1231265"/>
          </a:xfrm>
          <a:prstGeom prst="rect">
            <a:avLst/>
          </a:prstGeom>
        </p:spPr>
        <p:txBody>
          <a:bodyPr wrap="square" lIns="0" tIns="0" rIns="0" bIns="0" rtlCol="0" vert="horz">
            <a:spAutoFit/>
          </a:bodyPr>
          <a:lstStyle/>
          <a:p>
            <a:pPr algn="ctr" marR="18415">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Q5 </a:t>
            </a:r>
            <a:r>
              <a:rPr dirty="0" sz="1650" spc="-5">
                <a:latin typeface="Arial"/>
                <a:cs typeface="Arial"/>
              </a:rPr>
              <a:t>If </a:t>
            </a:r>
            <a:r>
              <a:rPr dirty="0" sz="1650" spc="-10">
                <a:latin typeface="Arial"/>
                <a:cs typeface="Arial"/>
              </a:rPr>
              <a:t>you </a:t>
            </a:r>
            <a:r>
              <a:rPr dirty="0" sz="1650" spc="-5">
                <a:latin typeface="Arial"/>
                <a:cs typeface="Arial"/>
              </a:rPr>
              <a:t>answered "Yes" </a:t>
            </a:r>
            <a:r>
              <a:rPr dirty="0" sz="1650" spc="-10">
                <a:latin typeface="Arial"/>
                <a:cs typeface="Arial"/>
              </a:rPr>
              <a:t>to </a:t>
            </a:r>
            <a:r>
              <a:rPr dirty="0" sz="1650" spc="-5">
                <a:latin typeface="Arial"/>
                <a:cs typeface="Arial"/>
              </a:rPr>
              <a:t>Question </a:t>
            </a:r>
            <a:r>
              <a:rPr dirty="0" sz="1650" spc="-10">
                <a:latin typeface="Arial"/>
                <a:cs typeface="Arial"/>
              </a:rPr>
              <a:t>4 </a:t>
            </a:r>
            <a:r>
              <a:rPr dirty="0" sz="1650" spc="-5">
                <a:latin typeface="Arial"/>
                <a:cs typeface="Arial"/>
              </a:rPr>
              <a:t>please describe what materials  could </a:t>
            </a:r>
            <a:r>
              <a:rPr dirty="0" sz="1650" spc="-10">
                <a:latin typeface="Arial"/>
                <a:cs typeface="Arial"/>
              </a:rPr>
              <a:t>be</a:t>
            </a:r>
            <a:r>
              <a:rPr dirty="0" sz="1650" spc="-85">
                <a:latin typeface="Arial"/>
                <a:cs typeface="Arial"/>
              </a:rPr>
              <a:t> </a:t>
            </a:r>
            <a:r>
              <a:rPr dirty="0" sz="1650" spc="-5">
                <a:latin typeface="Arial"/>
                <a:cs typeface="Arial"/>
              </a:rPr>
              <a:t>useful?</a:t>
            </a:r>
            <a:endParaRPr sz="1650">
              <a:latin typeface="Arial"/>
              <a:cs typeface="Arial"/>
            </a:endParaRPr>
          </a:p>
          <a:p>
            <a:pPr algn="ctr" marL="110489">
              <a:lnSpc>
                <a:spcPct val="100000"/>
              </a:lnSpc>
              <a:spcBef>
                <a:spcPts val="994"/>
              </a:spcBef>
              <a:tabLst>
                <a:tab pos="883919" algn="l"/>
              </a:tabLst>
            </a:pPr>
            <a:r>
              <a:rPr dirty="0" sz="850">
                <a:solidFill>
                  <a:srgbClr val="6A777E"/>
                </a:solidFill>
                <a:latin typeface="Arial"/>
                <a:cs typeface="Arial"/>
              </a:rPr>
              <a:t>Answered: 9	Skipped:</a:t>
            </a:r>
            <a:r>
              <a:rPr dirty="0" sz="850" spc="-90">
                <a:solidFill>
                  <a:srgbClr val="6A777E"/>
                </a:solidFill>
                <a:latin typeface="Arial"/>
                <a:cs typeface="Arial"/>
              </a:rPr>
              <a:t> </a:t>
            </a:r>
            <a:r>
              <a:rPr dirty="0" sz="850">
                <a:solidFill>
                  <a:srgbClr val="6A777E"/>
                </a:solidFill>
                <a:latin typeface="Arial"/>
                <a:cs typeface="Arial"/>
              </a:rPr>
              <a:t>9</a:t>
            </a:r>
            <a:endParaRPr sz="85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graphicFrame>
        <p:nvGraphicFramePr>
          <p:cNvPr id="2" name="object 2"/>
          <p:cNvGraphicFramePr>
            <a:graphicFrameLocks noGrp="1"/>
          </p:cNvGraphicFramePr>
          <p:nvPr/>
        </p:nvGraphicFramePr>
        <p:xfrm>
          <a:off x="359663" y="1849632"/>
          <a:ext cx="7047230" cy="2605405"/>
        </p:xfrm>
        <a:graphic>
          <a:graphicData uri="http://schemas.openxmlformats.org/drawingml/2006/table">
            <a:tbl>
              <a:tblPr firstRow="1" bandRow="1">
                <a:tableStyleId>{2D5ABB26-0587-4C30-8999-92F81FD0307C}</a:tableStyleId>
              </a:tblPr>
              <a:tblGrid>
                <a:gridCol w="713790"/>
                <a:gridCol w="4928336"/>
                <a:gridCol w="1404848"/>
              </a:tblGrid>
              <a:tr h="200043">
                <a:tc>
                  <a:txBody>
                    <a:bodyPr/>
                    <a:lstStyle/>
                    <a:p>
                      <a:pPr marL="81280">
                        <a:lnSpc>
                          <a:spcPct val="100000"/>
                        </a:lnSpc>
                        <a:spcBef>
                          <a:spcPts val="220"/>
                        </a:spcBef>
                      </a:pPr>
                      <a:r>
                        <a:rPr dirty="0" sz="850" b="1">
                          <a:solidFill>
                            <a:srgbClr val="333D47"/>
                          </a:solidFill>
                          <a:latin typeface="Arial"/>
                          <a:cs typeface="Arial"/>
                        </a:rPr>
                        <a:t>#</a:t>
                      </a:r>
                      <a:endParaRPr sz="850">
                        <a:latin typeface="Arial"/>
                        <a:cs typeface="Arial"/>
                      </a:endParaRPr>
                    </a:p>
                  </a:txBody>
                  <a:tcPr marL="0" marR="0" marB="0" marT="2794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RESPONSES</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DATE</a:t>
                      </a:r>
                      <a:endParaRPr sz="850">
                        <a:latin typeface="Arial"/>
                        <a:cs typeface="Arial"/>
                      </a:endParaRPr>
                    </a:p>
                  </a:txBody>
                  <a:tcPr marL="0" marR="0" marB="0" marT="27940">
                    <a:lnL w="9092">
                      <a:solidFill>
                        <a:srgbClr val="FFFFFF"/>
                      </a:solidFill>
                      <a:prstDash val="solid"/>
                    </a:lnL>
                    <a:solidFill>
                      <a:srgbClr val="ECEDED"/>
                    </a:solidFill>
                  </a:tcPr>
                </a:tc>
              </a:tr>
              <a:tr h="213682">
                <a:tc>
                  <a:txBody>
                    <a:bodyPr/>
                    <a:lstStyle/>
                    <a:p>
                      <a:pPr marL="81280">
                        <a:lnSpc>
                          <a:spcPct val="100000"/>
                        </a:lnSpc>
                        <a:spcBef>
                          <a:spcPts val="220"/>
                        </a:spcBef>
                      </a:pPr>
                      <a:r>
                        <a:rPr dirty="0" sz="850">
                          <a:solidFill>
                            <a:srgbClr val="333D47"/>
                          </a:solidFill>
                          <a:latin typeface="Arial"/>
                          <a:cs typeface="Arial"/>
                        </a:rPr>
                        <a:t>1</a:t>
                      </a:r>
                      <a:endParaRPr sz="850">
                        <a:latin typeface="Arial"/>
                        <a:cs typeface="Arial"/>
                      </a:endParaRPr>
                    </a:p>
                  </a:txBody>
                  <a:tcPr marL="0" marR="0" marB="0" marT="27940">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8/21/2018 2:18</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2</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8/17/2018 2:32</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3</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Webinars targeting</a:t>
                      </a:r>
                      <a:r>
                        <a:rPr dirty="0" sz="850" spc="-55">
                          <a:solidFill>
                            <a:srgbClr val="333D47"/>
                          </a:solidFill>
                          <a:latin typeface="Arial"/>
                          <a:cs typeface="Arial"/>
                        </a:rPr>
                        <a:t> </a:t>
                      </a:r>
                      <a:r>
                        <a:rPr dirty="0" sz="850">
                          <a:solidFill>
                            <a:srgbClr val="333D47"/>
                          </a:solidFill>
                          <a:latin typeface="Arial"/>
                          <a:cs typeface="Arial"/>
                        </a:rPr>
                        <a:t>IRBs/ECs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8:36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4</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7:36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5</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8/16/2018 5:17</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6</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Summaries of regulatory</a:t>
                      </a:r>
                      <a:r>
                        <a:rPr dirty="0" sz="850" spc="-45">
                          <a:solidFill>
                            <a:srgbClr val="333D47"/>
                          </a:solidFill>
                          <a:latin typeface="Arial"/>
                          <a:cs typeface="Arial"/>
                        </a:rPr>
                        <a:t> </a:t>
                      </a:r>
                      <a:r>
                        <a:rPr dirty="0" sz="850">
                          <a:solidFill>
                            <a:srgbClr val="333D47"/>
                          </a:solidFill>
                          <a:latin typeface="Arial"/>
                          <a:cs typeface="Arial"/>
                        </a:rPr>
                        <a:t>guidances.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8/14/2018 3:10</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7</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Continued education for IRBs appears to be an on going</a:t>
                      </a:r>
                      <a:r>
                        <a:rPr dirty="0" sz="850" spc="5">
                          <a:solidFill>
                            <a:srgbClr val="333D47"/>
                          </a:solidFill>
                          <a:latin typeface="Arial"/>
                          <a:cs typeface="Arial"/>
                        </a:rPr>
                        <a:t> </a:t>
                      </a:r>
                      <a:r>
                        <a:rPr dirty="0" sz="850">
                          <a:solidFill>
                            <a:srgbClr val="333D47"/>
                          </a:solidFill>
                          <a:latin typeface="Arial"/>
                          <a:cs typeface="Arial"/>
                        </a:rPr>
                        <a:t>gap.</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8/8/2018 2:43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8</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8/7/2018 2:09</a:t>
                      </a:r>
                      <a:r>
                        <a:rPr dirty="0" sz="850" spc="-70">
                          <a:solidFill>
                            <a:srgbClr val="333D47"/>
                          </a:solidFill>
                          <a:latin typeface="Arial"/>
                          <a:cs typeface="Arial"/>
                        </a:rPr>
                        <a:t> </a:t>
                      </a:r>
                      <a:r>
                        <a:rPr dirty="0" sz="850">
                          <a:solidFill>
                            <a:srgbClr val="333D47"/>
                          </a:solidFill>
                          <a:latin typeface="Arial"/>
                          <a:cs typeface="Arial"/>
                        </a:rPr>
                        <a:t>AM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9</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Academic</a:t>
                      </a:r>
                      <a:r>
                        <a:rPr dirty="0" sz="850" spc="-70">
                          <a:solidFill>
                            <a:srgbClr val="333D47"/>
                          </a:solidFill>
                          <a:latin typeface="Arial"/>
                          <a:cs typeface="Arial"/>
                        </a:rPr>
                        <a:t> </a:t>
                      </a:r>
                      <a:r>
                        <a:rPr dirty="0" sz="850">
                          <a:solidFill>
                            <a:srgbClr val="333D47"/>
                          </a:solidFill>
                          <a:latin typeface="Arial"/>
                          <a:cs typeface="Arial"/>
                        </a:rPr>
                        <a:t>institutions</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8/6/2018 2:46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10</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no</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c>
                  <a:txBody>
                    <a:bodyPr/>
                    <a:lstStyle/>
                    <a:p>
                      <a:pPr marL="86360">
                        <a:lnSpc>
                          <a:spcPct val="100000"/>
                        </a:lnSpc>
                        <a:spcBef>
                          <a:spcPts val="220"/>
                        </a:spcBef>
                      </a:pPr>
                      <a:r>
                        <a:rPr dirty="0" sz="850">
                          <a:solidFill>
                            <a:srgbClr val="333D47"/>
                          </a:solidFill>
                          <a:latin typeface="Arial"/>
                          <a:cs typeface="Arial"/>
                        </a:rPr>
                        <a:t>8/6/2018 2:33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T w="9092">
                      <a:solidFill>
                        <a:srgbClr val="CFD1D2"/>
                      </a:solidFill>
                      <a:prstDash val="solid"/>
                    </a:lnT>
                    <a:lnB w="9092">
                      <a:solidFill>
                        <a:srgbClr val="CFD1D2"/>
                      </a:solidFill>
                      <a:prstDash val="solid"/>
                    </a:lnB>
                  </a:tcPr>
                </a:tc>
              </a:tr>
              <a:tr h="218228">
                <a:tc>
                  <a:txBody>
                    <a:bodyPr/>
                    <a:lstStyle/>
                    <a:p>
                      <a:pPr marL="81280">
                        <a:lnSpc>
                          <a:spcPct val="100000"/>
                        </a:lnSpc>
                        <a:spcBef>
                          <a:spcPts val="220"/>
                        </a:spcBef>
                      </a:pPr>
                      <a:r>
                        <a:rPr dirty="0" sz="850">
                          <a:solidFill>
                            <a:srgbClr val="333D47"/>
                          </a:solidFill>
                          <a:latin typeface="Arial"/>
                          <a:cs typeface="Arial"/>
                        </a:rPr>
                        <a:t>11</a:t>
                      </a:r>
                      <a:endParaRPr sz="850">
                        <a:latin typeface="Arial"/>
                        <a:cs typeface="Arial"/>
                      </a:endParaRPr>
                    </a:p>
                  </a:txBody>
                  <a:tcPr marL="0" marR="0" marB="0" marT="27940">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not right</a:t>
                      </a:r>
                      <a:r>
                        <a:rPr dirty="0" sz="850" spc="-90">
                          <a:solidFill>
                            <a:srgbClr val="333D47"/>
                          </a:solidFill>
                          <a:latin typeface="Arial"/>
                          <a:cs typeface="Arial"/>
                        </a:rPr>
                        <a:t> </a:t>
                      </a:r>
                      <a:r>
                        <a:rPr dirty="0" sz="850">
                          <a:solidFill>
                            <a:srgbClr val="333D47"/>
                          </a:solidFill>
                          <a:latin typeface="Arial"/>
                          <a:cs typeface="Arial"/>
                        </a:rPr>
                        <a:t>now</a:t>
                      </a:r>
                      <a:endParaRPr sz="850">
                        <a:latin typeface="Arial"/>
                        <a:cs typeface="Arial"/>
                      </a:endParaRPr>
                    </a:p>
                  </a:txBody>
                  <a:tcPr marL="0" marR="0" marB="0" marT="27940">
                    <a:lnL w="9092">
                      <a:solidFill>
                        <a:srgbClr val="FFFFFF"/>
                      </a:solidFill>
                      <a:prstDash val="solid"/>
                    </a:lnL>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8/6/2018 12:09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a:txBody>
                  <a:tcPr marL="0" marR="0" marB="0" marT="27940">
                    <a:lnL w="9092">
                      <a:solidFill>
                        <a:srgbClr val="FFFFFF"/>
                      </a:solidFill>
                      <a:prstDash val="solid"/>
                    </a:lnL>
                    <a:lnT w="9092">
                      <a:solidFill>
                        <a:srgbClr val="CFD1D2"/>
                      </a:solidFill>
                      <a:prstDash val="solid"/>
                    </a:lnT>
                    <a:lnB w="9092">
                      <a:solidFill>
                        <a:srgbClr val="CFD1D2"/>
                      </a:solidFill>
                      <a:prstDash val="solid"/>
                    </a:lnB>
                  </a:tcPr>
                </a:tc>
              </a:tr>
            </a:tbl>
          </a:graphicData>
        </a:graphic>
      </p:graphicFrame>
      <p:sp>
        <p:nvSpPr>
          <p:cNvPr id="3" name="object 3"/>
          <p:cNvSpPr txBox="1"/>
          <p:nvPr/>
        </p:nvSpPr>
        <p:spPr>
          <a:xfrm>
            <a:off x="487903" y="254429"/>
            <a:ext cx="6819265" cy="1231265"/>
          </a:xfrm>
          <a:prstGeom prst="rect">
            <a:avLst/>
          </a:prstGeom>
        </p:spPr>
        <p:txBody>
          <a:bodyPr wrap="square" lIns="0" tIns="0" rIns="0" bIns="0" rtlCol="0" vert="horz">
            <a:spAutoFit/>
          </a:bodyPr>
          <a:lstStyle/>
          <a:p>
            <a:pPr algn="ctr" marR="25400">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Q6 Are there </a:t>
            </a:r>
            <a:r>
              <a:rPr dirty="0" sz="1650" spc="-5">
                <a:latin typeface="Arial"/>
                <a:cs typeface="Arial"/>
              </a:rPr>
              <a:t>other educational materials that </a:t>
            </a:r>
            <a:r>
              <a:rPr dirty="0" sz="1650" spc="-10">
                <a:latin typeface="Arial"/>
                <a:cs typeface="Arial"/>
              </a:rPr>
              <a:t>you </a:t>
            </a:r>
            <a:r>
              <a:rPr dirty="0" sz="1650" spc="-5">
                <a:latin typeface="Arial"/>
                <a:cs typeface="Arial"/>
              </a:rPr>
              <a:t>think would </a:t>
            </a:r>
            <a:r>
              <a:rPr dirty="0" sz="1650" spc="-10">
                <a:latin typeface="Arial"/>
                <a:cs typeface="Arial"/>
              </a:rPr>
              <a:t>be </a:t>
            </a:r>
            <a:r>
              <a:rPr dirty="0" sz="1650" spc="-5">
                <a:latin typeface="Arial"/>
                <a:cs typeface="Arial"/>
              </a:rPr>
              <a:t>useful </a:t>
            </a:r>
            <a:r>
              <a:rPr dirty="0" sz="1650" spc="-10">
                <a:latin typeface="Arial"/>
                <a:cs typeface="Arial"/>
              </a:rPr>
              <a:t>in  </a:t>
            </a:r>
            <a:r>
              <a:rPr dirty="0" sz="1650" spc="-5">
                <a:latin typeface="Arial"/>
                <a:cs typeface="Arial"/>
              </a:rPr>
              <a:t>developing?</a:t>
            </a:r>
            <a:endParaRPr sz="1650">
              <a:latin typeface="Arial"/>
              <a:cs typeface="Arial"/>
            </a:endParaRPr>
          </a:p>
          <a:p>
            <a:pPr algn="ctr" marL="104139">
              <a:lnSpc>
                <a:spcPct val="100000"/>
              </a:lnSpc>
              <a:spcBef>
                <a:spcPts val="994"/>
              </a:spcBef>
              <a:tabLst>
                <a:tab pos="940435" algn="l"/>
              </a:tabLst>
            </a:pPr>
            <a:r>
              <a:rPr dirty="0" sz="850">
                <a:solidFill>
                  <a:srgbClr val="6A777E"/>
                </a:solidFill>
                <a:latin typeface="Arial"/>
                <a:cs typeface="Arial"/>
              </a:rPr>
              <a:t>Answered: 11	Skipped:</a:t>
            </a:r>
            <a:r>
              <a:rPr dirty="0" sz="850" spc="-90">
                <a:solidFill>
                  <a:srgbClr val="6A777E"/>
                </a:solidFill>
                <a:latin typeface="Arial"/>
                <a:cs typeface="Arial"/>
              </a:rPr>
              <a:t> </a:t>
            </a:r>
            <a:r>
              <a:rPr dirty="0" sz="850">
                <a:solidFill>
                  <a:srgbClr val="6A777E"/>
                </a:solidFill>
                <a:latin typeface="Arial"/>
                <a:cs typeface="Arial"/>
              </a:rPr>
              <a:t>7</a:t>
            </a:r>
            <a:endParaRPr sz="850">
              <a:latin typeface="Arial"/>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445341"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3" name="object 3"/>
          <p:cNvSpPr/>
          <p:nvPr/>
        </p:nvSpPr>
        <p:spPr>
          <a:xfrm>
            <a:off x="2445341"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4" name="object 4"/>
          <p:cNvSpPr/>
          <p:nvPr/>
        </p:nvSpPr>
        <p:spPr>
          <a:xfrm>
            <a:off x="2445341"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5" name="object 5"/>
          <p:cNvSpPr/>
          <p:nvPr/>
        </p:nvSpPr>
        <p:spPr>
          <a:xfrm>
            <a:off x="2445341" y="3663658"/>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6" name="object 6"/>
          <p:cNvSpPr/>
          <p:nvPr/>
        </p:nvSpPr>
        <p:spPr>
          <a:xfrm>
            <a:off x="2445341" y="4181952"/>
            <a:ext cx="0" cy="86995"/>
          </a:xfrm>
          <a:custGeom>
            <a:avLst/>
            <a:gdLst/>
            <a:ahLst/>
            <a:cxnLst/>
            <a:rect l="l" t="t" r="r" b="b"/>
            <a:pathLst>
              <a:path w="0" h="86995">
                <a:moveTo>
                  <a:pt x="0" y="86380"/>
                </a:moveTo>
                <a:lnTo>
                  <a:pt x="0" y="0"/>
                </a:lnTo>
              </a:path>
            </a:pathLst>
          </a:custGeom>
          <a:ln w="8638">
            <a:solidFill>
              <a:srgbClr val="ECEDED"/>
            </a:solidFill>
          </a:ln>
        </p:spPr>
        <p:txBody>
          <a:bodyPr wrap="square" lIns="0" tIns="0" rIns="0" bIns="0" rtlCol="0"/>
          <a:lstStyle/>
          <a:p/>
        </p:txBody>
      </p:sp>
      <p:sp>
        <p:nvSpPr>
          <p:cNvPr id="7" name="object 7"/>
          <p:cNvSpPr/>
          <p:nvPr/>
        </p:nvSpPr>
        <p:spPr>
          <a:xfrm>
            <a:off x="2859976"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8" name="object 8"/>
          <p:cNvSpPr/>
          <p:nvPr/>
        </p:nvSpPr>
        <p:spPr>
          <a:xfrm>
            <a:off x="2859976"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9" name="object 9"/>
          <p:cNvSpPr/>
          <p:nvPr/>
        </p:nvSpPr>
        <p:spPr>
          <a:xfrm>
            <a:off x="2859976"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10" name="object 10"/>
          <p:cNvSpPr/>
          <p:nvPr/>
        </p:nvSpPr>
        <p:spPr>
          <a:xfrm>
            <a:off x="2859976" y="3663658"/>
            <a:ext cx="0" cy="605155"/>
          </a:xfrm>
          <a:custGeom>
            <a:avLst/>
            <a:gdLst/>
            <a:ahLst/>
            <a:cxnLst/>
            <a:rect l="l" t="t" r="r" b="b"/>
            <a:pathLst>
              <a:path w="0" h="605154">
                <a:moveTo>
                  <a:pt x="0" y="604674"/>
                </a:moveTo>
                <a:lnTo>
                  <a:pt x="0" y="0"/>
                </a:lnTo>
              </a:path>
            </a:pathLst>
          </a:custGeom>
          <a:ln w="8638">
            <a:solidFill>
              <a:srgbClr val="ECEDED"/>
            </a:solidFill>
          </a:ln>
        </p:spPr>
        <p:txBody>
          <a:bodyPr wrap="square" lIns="0" tIns="0" rIns="0" bIns="0" rtlCol="0"/>
          <a:lstStyle/>
          <a:p/>
        </p:txBody>
      </p:sp>
      <p:sp>
        <p:nvSpPr>
          <p:cNvPr id="11" name="object 11"/>
          <p:cNvSpPr/>
          <p:nvPr/>
        </p:nvSpPr>
        <p:spPr>
          <a:xfrm>
            <a:off x="3265973" y="1676866"/>
            <a:ext cx="0" cy="86995"/>
          </a:xfrm>
          <a:custGeom>
            <a:avLst/>
            <a:gdLst/>
            <a:ahLst/>
            <a:cxnLst/>
            <a:rect l="l" t="t" r="r" b="b"/>
            <a:pathLst>
              <a:path w="0" h="86994">
                <a:moveTo>
                  <a:pt x="0" y="86382"/>
                </a:moveTo>
                <a:lnTo>
                  <a:pt x="0" y="0"/>
                </a:lnTo>
              </a:path>
            </a:pathLst>
          </a:custGeom>
          <a:ln w="8638">
            <a:solidFill>
              <a:srgbClr val="ECEDED"/>
            </a:solidFill>
          </a:ln>
        </p:spPr>
        <p:txBody>
          <a:bodyPr wrap="square" lIns="0" tIns="0" rIns="0" bIns="0" rtlCol="0"/>
          <a:lstStyle/>
          <a:p/>
        </p:txBody>
      </p:sp>
      <p:sp>
        <p:nvSpPr>
          <p:cNvPr id="12" name="object 12"/>
          <p:cNvSpPr/>
          <p:nvPr/>
        </p:nvSpPr>
        <p:spPr>
          <a:xfrm>
            <a:off x="3265973" y="2627071"/>
            <a:ext cx="0" cy="173355"/>
          </a:xfrm>
          <a:custGeom>
            <a:avLst/>
            <a:gdLst/>
            <a:ahLst/>
            <a:cxnLst/>
            <a:rect l="l" t="t" r="r" b="b"/>
            <a:pathLst>
              <a:path w="0" h="173355">
                <a:moveTo>
                  <a:pt x="0" y="172765"/>
                </a:moveTo>
                <a:lnTo>
                  <a:pt x="0" y="0"/>
                </a:lnTo>
              </a:path>
            </a:pathLst>
          </a:custGeom>
          <a:ln w="8638">
            <a:solidFill>
              <a:srgbClr val="ECEDED"/>
            </a:solidFill>
          </a:ln>
        </p:spPr>
        <p:txBody>
          <a:bodyPr wrap="square" lIns="0" tIns="0" rIns="0" bIns="0" rtlCol="0"/>
          <a:lstStyle/>
          <a:p/>
        </p:txBody>
      </p:sp>
      <p:sp>
        <p:nvSpPr>
          <p:cNvPr id="13" name="object 13"/>
          <p:cNvSpPr/>
          <p:nvPr/>
        </p:nvSpPr>
        <p:spPr>
          <a:xfrm>
            <a:off x="3265973" y="3145364"/>
            <a:ext cx="0" cy="173355"/>
          </a:xfrm>
          <a:custGeom>
            <a:avLst/>
            <a:gdLst/>
            <a:ahLst/>
            <a:cxnLst/>
            <a:rect l="l" t="t" r="r" b="b"/>
            <a:pathLst>
              <a:path w="0" h="173354">
                <a:moveTo>
                  <a:pt x="0" y="172765"/>
                </a:moveTo>
                <a:lnTo>
                  <a:pt x="0" y="0"/>
                </a:lnTo>
              </a:path>
            </a:pathLst>
          </a:custGeom>
          <a:ln w="8638">
            <a:solidFill>
              <a:srgbClr val="ECEDED"/>
            </a:solidFill>
          </a:ln>
        </p:spPr>
        <p:txBody>
          <a:bodyPr wrap="square" lIns="0" tIns="0" rIns="0" bIns="0" rtlCol="0"/>
          <a:lstStyle/>
          <a:p/>
        </p:txBody>
      </p:sp>
      <p:sp>
        <p:nvSpPr>
          <p:cNvPr id="14" name="object 14"/>
          <p:cNvSpPr/>
          <p:nvPr/>
        </p:nvSpPr>
        <p:spPr>
          <a:xfrm>
            <a:off x="3265973" y="3663658"/>
            <a:ext cx="0" cy="605155"/>
          </a:xfrm>
          <a:custGeom>
            <a:avLst/>
            <a:gdLst/>
            <a:ahLst/>
            <a:cxnLst/>
            <a:rect l="l" t="t" r="r" b="b"/>
            <a:pathLst>
              <a:path w="0" h="605154">
                <a:moveTo>
                  <a:pt x="0" y="604674"/>
                </a:moveTo>
                <a:lnTo>
                  <a:pt x="0" y="0"/>
                </a:lnTo>
              </a:path>
            </a:pathLst>
          </a:custGeom>
          <a:ln w="8638">
            <a:solidFill>
              <a:srgbClr val="ECEDED"/>
            </a:solidFill>
          </a:ln>
        </p:spPr>
        <p:txBody>
          <a:bodyPr wrap="square" lIns="0" tIns="0" rIns="0" bIns="0" rtlCol="0"/>
          <a:lstStyle/>
          <a:p/>
        </p:txBody>
      </p:sp>
      <p:sp>
        <p:nvSpPr>
          <p:cNvPr id="15" name="object 15"/>
          <p:cNvSpPr/>
          <p:nvPr/>
        </p:nvSpPr>
        <p:spPr>
          <a:xfrm>
            <a:off x="3680608"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16" name="object 16"/>
          <p:cNvSpPr/>
          <p:nvPr/>
        </p:nvSpPr>
        <p:spPr>
          <a:xfrm>
            <a:off x="4095243"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17" name="object 17"/>
          <p:cNvSpPr/>
          <p:nvPr/>
        </p:nvSpPr>
        <p:spPr>
          <a:xfrm>
            <a:off x="4509878"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18" name="object 18"/>
          <p:cNvSpPr/>
          <p:nvPr/>
        </p:nvSpPr>
        <p:spPr>
          <a:xfrm>
            <a:off x="4924513"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19" name="object 19"/>
          <p:cNvSpPr/>
          <p:nvPr/>
        </p:nvSpPr>
        <p:spPr>
          <a:xfrm>
            <a:off x="5330509"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20" name="object 20"/>
          <p:cNvSpPr/>
          <p:nvPr/>
        </p:nvSpPr>
        <p:spPr>
          <a:xfrm>
            <a:off x="5745145"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21" name="object 21"/>
          <p:cNvSpPr/>
          <p:nvPr/>
        </p:nvSpPr>
        <p:spPr>
          <a:xfrm>
            <a:off x="6168418"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22" name="object 22"/>
          <p:cNvSpPr/>
          <p:nvPr/>
        </p:nvSpPr>
        <p:spPr>
          <a:xfrm>
            <a:off x="2030706" y="1676867"/>
            <a:ext cx="0" cy="2592070"/>
          </a:xfrm>
          <a:custGeom>
            <a:avLst/>
            <a:gdLst/>
            <a:ahLst/>
            <a:cxnLst/>
            <a:rect l="l" t="t" r="r" b="b"/>
            <a:pathLst>
              <a:path w="0" h="2592070">
                <a:moveTo>
                  <a:pt x="0" y="0"/>
                </a:moveTo>
                <a:lnTo>
                  <a:pt x="0" y="2591468"/>
                </a:lnTo>
              </a:path>
            </a:pathLst>
          </a:custGeom>
          <a:ln w="8638">
            <a:solidFill>
              <a:srgbClr val="ECEDED"/>
            </a:solidFill>
          </a:ln>
        </p:spPr>
        <p:txBody>
          <a:bodyPr wrap="square" lIns="0" tIns="0" rIns="0" bIns="0" rtlCol="0"/>
          <a:lstStyle/>
          <a:p/>
        </p:txBody>
      </p:sp>
      <p:sp>
        <p:nvSpPr>
          <p:cNvPr id="23" name="object 23"/>
          <p:cNvSpPr/>
          <p:nvPr/>
        </p:nvSpPr>
        <p:spPr>
          <a:xfrm>
            <a:off x="2030706" y="1676867"/>
            <a:ext cx="0" cy="2592070"/>
          </a:xfrm>
          <a:custGeom>
            <a:avLst/>
            <a:gdLst/>
            <a:ahLst/>
            <a:cxnLst/>
            <a:rect l="l" t="t" r="r" b="b"/>
            <a:pathLst>
              <a:path w="0" h="2592070">
                <a:moveTo>
                  <a:pt x="0" y="0"/>
                </a:moveTo>
                <a:lnTo>
                  <a:pt x="0" y="2591468"/>
                </a:lnTo>
              </a:path>
            </a:pathLst>
          </a:custGeom>
          <a:ln w="8638">
            <a:solidFill>
              <a:srgbClr val="CCCCCC"/>
            </a:solidFill>
          </a:ln>
        </p:spPr>
        <p:txBody>
          <a:bodyPr wrap="square" lIns="0" tIns="0" rIns="0" bIns="0" rtlCol="0"/>
          <a:lstStyle/>
          <a:p/>
        </p:txBody>
      </p:sp>
      <p:sp>
        <p:nvSpPr>
          <p:cNvPr id="24" name="object 24"/>
          <p:cNvSpPr/>
          <p:nvPr/>
        </p:nvSpPr>
        <p:spPr>
          <a:xfrm>
            <a:off x="2035025" y="4272654"/>
            <a:ext cx="4129404" cy="0"/>
          </a:xfrm>
          <a:custGeom>
            <a:avLst/>
            <a:gdLst/>
            <a:ahLst/>
            <a:cxnLst/>
            <a:rect l="l" t="t" r="r" b="b"/>
            <a:pathLst>
              <a:path w="4129404" h="0">
                <a:moveTo>
                  <a:pt x="0" y="0"/>
                </a:moveTo>
                <a:lnTo>
                  <a:pt x="4129073" y="0"/>
                </a:lnTo>
              </a:path>
            </a:pathLst>
          </a:custGeom>
          <a:ln w="8638">
            <a:solidFill>
              <a:srgbClr val="CCCCCC"/>
            </a:solidFill>
          </a:ln>
        </p:spPr>
        <p:txBody>
          <a:bodyPr wrap="square" lIns="0" tIns="0" rIns="0" bIns="0" rtlCol="0"/>
          <a:lstStyle/>
          <a:p/>
        </p:txBody>
      </p:sp>
      <p:graphicFrame>
        <p:nvGraphicFramePr>
          <p:cNvPr id="25" name="object 25"/>
          <p:cNvGraphicFramePr>
            <a:graphicFrameLocks noGrp="1"/>
          </p:cNvGraphicFramePr>
          <p:nvPr/>
        </p:nvGraphicFramePr>
        <p:xfrm>
          <a:off x="2035025" y="1763249"/>
          <a:ext cx="1607185" cy="864235"/>
        </p:xfrm>
        <a:graphic>
          <a:graphicData uri="http://schemas.openxmlformats.org/drawingml/2006/table">
            <a:tbl>
              <a:tblPr firstRow="1" bandRow="1">
                <a:tableStyleId>{2D5ABB26-0587-4C30-8999-92F81FD0307C}</a:tableStyleId>
              </a:tblPr>
              <a:tblGrid>
                <a:gridCol w="410316"/>
                <a:gridCol w="414634"/>
                <a:gridCol w="405996"/>
                <a:gridCol w="64786"/>
                <a:gridCol w="310976"/>
              </a:tblGrid>
              <a:tr h="345529">
                <a:tc gridSpan="5">
                  <a:txBody>
                    <a:bodyPr/>
                    <a:lstStyle/>
                    <a:p>
                      <a:pPr/>
                    </a:p>
                  </a:txBody>
                  <a:tcPr marL="0" marR="0" marB="0" marT="0">
                    <a:solidFill>
                      <a:srgbClr val="00BE6E"/>
                    </a:solidFill>
                  </a:tcPr>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r>
              <a:tr h="172764">
                <a:tc>
                  <a:txBody>
                    <a:bodyPr/>
                    <a:lstStyle/>
                    <a:p>
                      <a:pPr/>
                    </a:p>
                  </a:txBody>
                  <a:tcPr marL="0" marR="0" marB="0" marT="0">
                    <a:lnR w="8638">
                      <a:solidFill>
                        <a:srgbClr val="ECEDED"/>
                      </a:solidFill>
                      <a:prstDash val="solid"/>
                    </a:lnR>
                  </a:tcPr>
                </a:tc>
                <a:tc>
                  <a:txBody>
                    <a:bodyPr/>
                    <a:lstStyle/>
                    <a:p>
                      <a:pPr/>
                    </a:p>
                  </a:txBody>
                  <a:tcPr marL="0" marR="0" marB="0" marT="0">
                    <a:lnL w="8638">
                      <a:solidFill>
                        <a:srgbClr val="ECEDED"/>
                      </a:solidFill>
                      <a:prstDash val="solid"/>
                    </a:lnL>
                    <a:lnR w="8638">
                      <a:solidFill>
                        <a:srgbClr val="ECEDED"/>
                      </a:solidFill>
                      <a:prstDash val="solid"/>
                    </a:lnR>
                  </a:tcPr>
                </a:tc>
                <a:tc>
                  <a:txBody>
                    <a:bodyPr/>
                    <a:lstStyle/>
                    <a:p>
                      <a:pPr/>
                    </a:p>
                  </a:txBody>
                  <a:tcPr marL="0" marR="0" marB="0" marT="0">
                    <a:lnL w="8638">
                      <a:solidFill>
                        <a:srgbClr val="ECEDED"/>
                      </a:solidFill>
                      <a:prstDash val="solid"/>
                    </a:lnL>
                    <a:lnR w="8638">
                      <a:solidFill>
                        <a:srgbClr val="ECEDED"/>
                      </a:solidFill>
                      <a:prstDash val="solid"/>
                    </a:lnR>
                  </a:tcPr>
                </a:tc>
                <a:tc gridSpan="2">
                  <a:txBody>
                    <a:bodyPr/>
                    <a:lstStyle/>
                    <a:p>
                      <a:pPr/>
                    </a:p>
                  </a:txBody>
                  <a:tcPr marL="0" marR="0" marB="0" marT="0">
                    <a:lnL w="8638">
                      <a:solidFill>
                        <a:srgbClr val="ECEDED"/>
                      </a:solidFill>
                      <a:prstDash val="solid"/>
                    </a:lnL>
                  </a:tcPr>
                </a:tc>
                <a:tc hMerge="1">
                  <a:txBody>
                    <a:bodyPr/>
                    <a:lstStyle/>
                    <a:p>
                      <a:pPr/>
                    </a:p>
                  </a:txBody>
                  <a:tcPr marL="0" marR="0" marB="0" marT="0"/>
                </a:tc>
              </a:tr>
              <a:tr h="345529">
                <a:tc gridSpan="4">
                  <a:txBody>
                    <a:bodyPr/>
                    <a:lstStyle/>
                    <a:p>
                      <a:pPr/>
                    </a:p>
                  </a:txBody>
                  <a:tcPr marL="0" marR="0" marB="0" marT="0">
                    <a:solidFill>
                      <a:srgbClr val="4F7BB5"/>
                    </a:solidFill>
                  </a:tcPr>
                </a:tc>
                <a:tc hMerge="1">
                  <a:txBody>
                    <a:bodyPr/>
                    <a:lstStyle/>
                    <a:p>
                      <a:pPr/>
                    </a:p>
                  </a:txBody>
                  <a:tcPr marL="0" marR="0" marB="0" marT="0"/>
                </a:tc>
                <a:tc hMerge="1">
                  <a:txBody>
                    <a:bodyPr/>
                    <a:lstStyle/>
                    <a:p>
                      <a:pPr/>
                    </a:p>
                  </a:txBody>
                  <a:tcPr marL="0" marR="0" marB="0" marT="0"/>
                </a:tc>
                <a:tc hMerge="1">
                  <a:txBody>
                    <a:bodyPr/>
                    <a:lstStyle/>
                    <a:p>
                      <a:pPr/>
                    </a:p>
                  </a:txBody>
                  <a:tcPr marL="0" marR="0" marB="0" marT="0"/>
                </a:tc>
                <a:tc>
                  <a:txBody>
                    <a:bodyPr/>
                    <a:lstStyle/>
                    <a:p>
                      <a:pPr/>
                    </a:p>
                  </a:txBody>
                  <a:tcPr marL="0" marR="0" marB="0" marT="0"/>
                </a:tc>
              </a:tr>
            </a:tbl>
          </a:graphicData>
        </a:graphic>
      </p:graphicFrame>
      <p:sp>
        <p:nvSpPr>
          <p:cNvPr id="26" name="object 26"/>
          <p:cNvSpPr/>
          <p:nvPr/>
        </p:nvSpPr>
        <p:spPr>
          <a:xfrm>
            <a:off x="2035025" y="2799836"/>
            <a:ext cx="1615440" cy="346075"/>
          </a:xfrm>
          <a:custGeom>
            <a:avLst/>
            <a:gdLst/>
            <a:ahLst/>
            <a:cxnLst/>
            <a:rect l="l" t="t" r="r" b="b"/>
            <a:pathLst>
              <a:path w="1615439" h="346075">
                <a:moveTo>
                  <a:pt x="1615348" y="345529"/>
                </a:moveTo>
                <a:lnTo>
                  <a:pt x="1615348" y="0"/>
                </a:lnTo>
                <a:lnTo>
                  <a:pt x="0" y="0"/>
                </a:lnTo>
                <a:lnTo>
                  <a:pt x="0" y="345529"/>
                </a:lnTo>
                <a:lnTo>
                  <a:pt x="1615348" y="345529"/>
                </a:lnTo>
                <a:close/>
              </a:path>
            </a:pathLst>
          </a:custGeom>
          <a:solidFill>
            <a:srgbClr val="F8BD00"/>
          </a:solidFill>
        </p:spPr>
        <p:txBody>
          <a:bodyPr wrap="square" lIns="0" tIns="0" rIns="0" bIns="0" rtlCol="0"/>
          <a:lstStyle/>
          <a:p/>
        </p:txBody>
      </p:sp>
      <p:sp>
        <p:nvSpPr>
          <p:cNvPr id="27" name="object 27"/>
          <p:cNvSpPr/>
          <p:nvPr/>
        </p:nvSpPr>
        <p:spPr>
          <a:xfrm>
            <a:off x="2035025" y="3318130"/>
            <a:ext cx="1494790" cy="346075"/>
          </a:xfrm>
          <a:custGeom>
            <a:avLst/>
            <a:gdLst/>
            <a:ahLst/>
            <a:cxnLst/>
            <a:rect l="l" t="t" r="r" b="b"/>
            <a:pathLst>
              <a:path w="1494789" h="346075">
                <a:moveTo>
                  <a:pt x="1494413" y="345529"/>
                </a:moveTo>
                <a:lnTo>
                  <a:pt x="1494413" y="0"/>
                </a:lnTo>
                <a:lnTo>
                  <a:pt x="0" y="0"/>
                </a:lnTo>
                <a:lnTo>
                  <a:pt x="0" y="345529"/>
                </a:lnTo>
                <a:lnTo>
                  <a:pt x="1494413" y="345529"/>
                </a:lnTo>
                <a:close/>
              </a:path>
            </a:pathLst>
          </a:custGeom>
          <a:solidFill>
            <a:srgbClr val="6AC7CC"/>
          </a:solidFill>
        </p:spPr>
        <p:txBody>
          <a:bodyPr wrap="square" lIns="0" tIns="0" rIns="0" bIns="0" rtlCol="0"/>
          <a:lstStyle/>
          <a:p/>
        </p:txBody>
      </p:sp>
      <p:sp>
        <p:nvSpPr>
          <p:cNvPr id="28" name="object 28"/>
          <p:cNvSpPr/>
          <p:nvPr/>
        </p:nvSpPr>
        <p:spPr>
          <a:xfrm>
            <a:off x="2035025" y="3836423"/>
            <a:ext cx="777875" cy="346075"/>
          </a:xfrm>
          <a:custGeom>
            <a:avLst/>
            <a:gdLst/>
            <a:ahLst/>
            <a:cxnLst/>
            <a:rect l="l" t="t" r="r" b="b"/>
            <a:pathLst>
              <a:path w="777875" h="346075">
                <a:moveTo>
                  <a:pt x="777440" y="345529"/>
                </a:moveTo>
                <a:lnTo>
                  <a:pt x="777440" y="0"/>
                </a:lnTo>
                <a:lnTo>
                  <a:pt x="0" y="0"/>
                </a:lnTo>
                <a:lnTo>
                  <a:pt x="0" y="345529"/>
                </a:lnTo>
                <a:lnTo>
                  <a:pt x="777440" y="345529"/>
                </a:lnTo>
                <a:close/>
              </a:path>
            </a:pathLst>
          </a:custGeom>
          <a:solidFill>
            <a:srgbClr val="FF8A4E"/>
          </a:solidFill>
        </p:spPr>
        <p:txBody>
          <a:bodyPr wrap="square" lIns="0" tIns="0" rIns="0" bIns="0" rtlCol="0"/>
          <a:lstStyle/>
          <a:p/>
        </p:txBody>
      </p:sp>
      <p:sp>
        <p:nvSpPr>
          <p:cNvPr id="29" name="object 29"/>
          <p:cNvSpPr txBox="1"/>
          <p:nvPr/>
        </p:nvSpPr>
        <p:spPr>
          <a:xfrm>
            <a:off x="1429015" y="1805052"/>
            <a:ext cx="583565" cy="250825"/>
          </a:xfrm>
          <a:prstGeom prst="rect">
            <a:avLst/>
          </a:prstGeom>
        </p:spPr>
        <p:txBody>
          <a:bodyPr wrap="square" lIns="0" tIns="0" rIns="0" bIns="0" rtlCol="0" vert="horz">
            <a:spAutoFit/>
          </a:bodyPr>
          <a:lstStyle/>
          <a:p>
            <a:pPr marL="12700" marR="5080" indent="290830">
              <a:lnSpc>
                <a:spcPct val="103400"/>
              </a:lnSpc>
            </a:pPr>
            <a:r>
              <a:rPr dirty="0" sz="750" spc="-55">
                <a:solidFill>
                  <a:srgbClr val="333D47"/>
                </a:solidFill>
                <a:latin typeface="Arial"/>
                <a:cs typeface="Arial"/>
              </a:rPr>
              <a:t>S</a:t>
            </a:r>
            <a:r>
              <a:rPr dirty="0" sz="750" spc="105">
                <a:solidFill>
                  <a:srgbClr val="333D47"/>
                </a:solidFill>
                <a:latin typeface="Arial"/>
                <a:cs typeface="Arial"/>
              </a:rPr>
              <a:t>t</a:t>
            </a:r>
            <a:r>
              <a:rPr dirty="0" sz="750" spc="30">
                <a:solidFill>
                  <a:srgbClr val="333D47"/>
                </a:solidFill>
                <a:latin typeface="Arial"/>
                <a:cs typeface="Arial"/>
              </a:rPr>
              <a:t>u</a:t>
            </a:r>
            <a:r>
              <a:rPr dirty="0" sz="750" spc="45">
                <a:solidFill>
                  <a:srgbClr val="333D47"/>
                </a:solidFill>
                <a:latin typeface="Arial"/>
                <a:cs typeface="Arial"/>
              </a:rPr>
              <a:t>d</a:t>
            </a:r>
            <a:r>
              <a:rPr dirty="0" sz="750" spc="25">
                <a:solidFill>
                  <a:srgbClr val="333D47"/>
                </a:solidFill>
                <a:latin typeface="Arial"/>
                <a:cs typeface="Arial"/>
              </a:rPr>
              <a:t>y  </a:t>
            </a:r>
            <a:r>
              <a:rPr dirty="0" sz="750" spc="-30">
                <a:solidFill>
                  <a:srgbClr val="333D47"/>
                </a:solidFill>
                <a:latin typeface="Arial"/>
                <a:cs typeface="Arial"/>
              </a:rPr>
              <a:t>P</a:t>
            </a:r>
            <a:r>
              <a:rPr dirty="0" sz="750">
                <a:solidFill>
                  <a:srgbClr val="333D47"/>
                </a:solidFill>
                <a:latin typeface="Arial"/>
                <a:cs typeface="Arial"/>
              </a:rPr>
              <a:t>a</a:t>
            </a:r>
            <a:r>
              <a:rPr dirty="0" sz="750" spc="60">
                <a:solidFill>
                  <a:srgbClr val="333D47"/>
                </a:solidFill>
                <a:latin typeface="Arial"/>
                <a:cs typeface="Arial"/>
              </a:rPr>
              <a:t>r</a:t>
            </a:r>
            <a:r>
              <a:rPr dirty="0" sz="750" spc="105">
                <a:solidFill>
                  <a:srgbClr val="333D47"/>
                </a:solidFill>
                <a:latin typeface="Arial"/>
                <a:cs typeface="Arial"/>
              </a:rPr>
              <a:t>t</a:t>
            </a:r>
            <a:r>
              <a:rPr dirty="0" sz="750" spc="45">
                <a:solidFill>
                  <a:srgbClr val="333D47"/>
                </a:solidFill>
                <a:latin typeface="Arial"/>
                <a:cs typeface="Arial"/>
              </a:rPr>
              <a:t>i</a:t>
            </a:r>
            <a:r>
              <a:rPr dirty="0" sz="750" spc="20">
                <a:solidFill>
                  <a:srgbClr val="333D47"/>
                </a:solidFill>
                <a:latin typeface="Arial"/>
                <a:cs typeface="Arial"/>
              </a:rPr>
              <a:t>c</a:t>
            </a:r>
            <a:r>
              <a:rPr dirty="0" sz="750" spc="45">
                <a:solidFill>
                  <a:srgbClr val="333D47"/>
                </a:solidFill>
                <a:latin typeface="Arial"/>
                <a:cs typeface="Arial"/>
              </a:rPr>
              <a:t>i</a:t>
            </a:r>
            <a:r>
              <a:rPr dirty="0" sz="750" spc="45">
                <a:solidFill>
                  <a:srgbClr val="333D47"/>
                </a:solidFill>
                <a:latin typeface="Arial"/>
                <a:cs typeface="Arial"/>
              </a:rPr>
              <a:t>p</a:t>
            </a:r>
            <a:r>
              <a:rPr dirty="0" sz="750">
                <a:solidFill>
                  <a:srgbClr val="333D47"/>
                </a:solidFill>
                <a:latin typeface="Arial"/>
                <a:cs typeface="Arial"/>
              </a:rPr>
              <a:t>a</a:t>
            </a:r>
            <a:r>
              <a:rPr dirty="0" sz="750" spc="35">
                <a:solidFill>
                  <a:srgbClr val="333D47"/>
                </a:solidFill>
                <a:latin typeface="Arial"/>
                <a:cs typeface="Arial"/>
              </a:rPr>
              <a:t>n</a:t>
            </a:r>
            <a:r>
              <a:rPr dirty="0" sz="750" spc="105">
                <a:solidFill>
                  <a:srgbClr val="333D47"/>
                </a:solidFill>
                <a:latin typeface="Arial"/>
                <a:cs typeface="Arial"/>
              </a:rPr>
              <a:t>t</a:t>
            </a:r>
            <a:r>
              <a:rPr dirty="0" sz="750">
                <a:solidFill>
                  <a:srgbClr val="333D47"/>
                </a:solidFill>
                <a:latin typeface="Arial"/>
                <a:cs typeface="Arial"/>
              </a:rPr>
              <a:t>s</a:t>
            </a:r>
            <a:endParaRPr sz="750">
              <a:latin typeface="Arial"/>
              <a:cs typeface="Arial"/>
            </a:endParaRPr>
          </a:p>
        </p:txBody>
      </p:sp>
      <p:sp>
        <p:nvSpPr>
          <p:cNvPr id="47" name="object 47"/>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30" name="object 30"/>
          <p:cNvSpPr txBox="1"/>
          <p:nvPr/>
        </p:nvSpPr>
        <p:spPr>
          <a:xfrm>
            <a:off x="1165322" y="2323346"/>
            <a:ext cx="822960" cy="250825"/>
          </a:xfrm>
          <a:prstGeom prst="rect">
            <a:avLst/>
          </a:prstGeom>
        </p:spPr>
        <p:txBody>
          <a:bodyPr wrap="square" lIns="0" tIns="0" rIns="0" bIns="0" rtlCol="0" vert="horz">
            <a:spAutoFit/>
          </a:bodyPr>
          <a:lstStyle/>
          <a:p>
            <a:pPr marL="12700" marR="5080" indent="463550">
              <a:lnSpc>
                <a:spcPct val="103400"/>
              </a:lnSpc>
            </a:pPr>
            <a:r>
              <a:rPr dirty="0" sz="750" spc="-30">
                <a:solidFill>
                  <a:srgbClr val="333D47"/>
                </a:solidFill>
                <a:latin typeface="Arial"/>
                <a:cs typeface="Arial"/>
              </a:rPr>
              <a:t>P</a:t>
            </a:r>
            <a:r>
              <a:rPr dirty="0" sz="750">
                <a:solidFill>
                  <a:srgbClr val="333D47"/>
                </a:solidFill>
                <a:latin typeface="Arial"/>
                <a:cs typeface="Arial"/>
              </a:rPr>
              <a:t>a</a:t>
            </a:r>
            <a:r>
              <a:rPr dirty="0" sz="750" spc="105">
                <a:solidFill>
                  <a:srgbClr val="333D47"/>
                </a:solidFill>
                <a:latin typeface="Arial"/>
                <a:cs typeface="Arial"/>
              </a:rPr>
              <a:t>t</a:t>
            </a:r>
            <a:r>
              <a:rPr dirty="0" sz="750" spc="45">
                <a:solidFill>
                  <a:srgbClr val="333D47"/>
                </a:solidFill>
                <a:latin typeface="Arial"/>
                <a:cs typeface="Arial"/>
              </a:rPr>
              <a:t>i</a:t>
            </a:r>
            <a:r>
              <a:rPr dirty="0" sz="750" spc="-10">
                <a:solidFill>
                  <a:srgbClr val="333D47"/>
                </a:solidFill>
                <a:latin typeface="Arial"/>
                <a:cs typeface="Arial"/>
              </a:rPr>
              <a:t>e</a:t>
            </a:r>
            <a:r>
              <a:rPr dirty="0" sz="750" spc="35">
                <a:solidFill>
                  <a:srgbClr val="333D47"/>
                </a:solidFill>
                <a:latin typeface="Arial"/>
                <a:cs typeface="Arial"/>
              </a:rPr>
              <a:t>n</a:t>
            </a:r>
            <a:r>
              <a:rPr dirty="0" sz="750" spc="105">
                <a:solidFill>
                  <a:srgbClr val="333D47"/>
                </a:solidFill>
                <a:latin typeface="Arial"/>
                <a:cs typeface="Arial"/>
              </a:rPr>
              <a:t>t  </a:t>
            </a:r>
            <a:r>
              <a:rPr dirty="0" sz="750" spc="25">
                <a:solidFill>
                  <a:srgbClr val="333D47"/>
                </a:solidFill>
                <a:latin typeface="Arial"/>
                <a:cs typeface="Arial"/>
              </a:rPr>
              <a:t>Advocacy</a:t>
            </a:r>
            <a:r>
              <a:rPr dirty="0" sz="750" spc="-75">
                <a:solidFill>
                  <a:srgbClr val="333D47"/>
                </a:solidFill>
                <a:latin typeface="Arial"/>
                <a:cs typeface="Arial"/>
              </a:rPr>
              <a:t> </a:t>
            </a:r>
            <a:r>
              <a:rPr dirty="0" sz="750" spc="15">
                <a:solidFill>
                  <a:srgbClr val="333D47"/>
                </a:solidFill>
                <a:latin typeface="Arial"/>
                <a:cs typeface="Arial"/>
              </a:rPr>
              <a:t>Groups</a:t>
            </a:r>
            <a:endParaRPr sz="750">
              <a:latin typeface="Arial"/>
              <a:cs typeface="Arial"/>
            </a:endParaRPr>
          </a:p>
        </p:txBody>
      </p:sp>
      <p:sp>
        <p:nvSpPr>
          <p:cNvPr id="31" name="object 31"/>
          <p:cNvSpPr txBox="1"/>
          <p:nvPr/>
        </p:nvSpPr>
        <p:spPr>
          <a:xfrm>
            <a:off x="1519944" y="2909175"/>
            <a:ext cx="438784"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IRBs/ECs</a:t>
            </a:r>
            <a:endParaRPr sz="750">
              <a:latin typeface="Arial"/>
              <a:cs typeface="Arial"/>
            </a:endParaRPr>
          </a:p>
        </p:txBody>
      </p:sp>
      <p:sp>
        <p:nvSpPr>
          <p:cNvPr id="32" name="object 32"/>
          <p:cNvSpPr txBox="1"/>
          <p:nvPr/>
        </p:nvSpPr>
        <p:spPr>
          <a:xfrm>
            <a:off x="1529037" y="3359933"/>
            <a:ext cx="455295" cy="250825"/>
          </a:xfrm>
          <a:prstGeom prst="rect">
            <a:avLst/>
          </a:prstGeom>
        </p:spPr>
        <p:txBody>
          <a:bodyPr wrap="square" lIns="0" tIns="0" rIns="0" bIns="0" rtlCol="0" vert="horz">
            <a:spAutoFit/>
          </a:bodyPr>
          <a:lstStyle/>
          <a:p>
            <a:pPr marL="85090" marR="5080" indent="-73025">
              <a:lnSpc>
                <a:spcPct val="103400"/>
              </a:lnSpc>
            </a:pPr>
            <a:r>
              <a:rPr dirty="0" sz="750" spc="-55">
                <a:solidFill>
                  <a:srgbClr val="333D47"/>
                </a:solidFill>
                <a:latin typeface="Arial"/>
                <a:cs typeface="Arial"/>
              </a:rPr>
              <a:t>C</a:t>
            </a:r>
            <a:r>
              <a:rPr dirty="0" sz="750" spc="20">
                <a:solidFill>
                  <a:srgbClr val="333D47"/>
                </a:solidFill>
                <a:latin typeface="Arial"/>
                <a:cs typeface="Arial"/>
              </a:rPr>
              <a:t>o</a:t>
            </a:r>
            <a:r>
              <a:rPr dirty="0" sz="750" spc="60">
                <a:solidFill>
                  <a:srgbClr val="333D47"/>
                </a:solidFill>
                <a:latin typeface="Arial"/>
                <a:cs typeface="Arial"/>
              </a:rPr>
              <a:t>m</a:t>
            </a:r>
            <a:r>
              <a:rPr dirty="0" sz="750" spc="45">
                <a:solidFill>
                  <a:srgbClr val="333D47"/>
                </a:solidFill>
                <a:latin typeface="Arial"/>
                <a:cs typeface="Arial"/>
              </a:rPr>
              <a:t>p</a:t>
            </a:r>
            <a:r>
              <a:rPr dirty="0" sz="750">
                <a:solidFill>
                  <a:srgbClr val="333D47"/>
                </a:solidFill>
                <a:latin typeface="Arial"/>
                <a:cs typeface="Arial"/>
              </a:rPr>
              <a:t>a</a:t>
            </a:r>
            <a:r>
              <a:rPr dirty="0" sz="750" spc="35">
                <a:solidFill>
                  <a:srgbClr val="333D47"/>
                </a:solidFill>
                <a:latin typeface="Arial"/>
                <a:cs typeface="Arial"/>
              </a:rPr>
              <a:t>n</a:t>
            </a:r>
            <a:r>
              <a:rPr dirty="0" sz="750" spc="25">
                <a:solidFill>
                  <a:srgbClr val="333D47"/>
                </a:solidFill>
                <a:latin typeface="Arial"/>
                <a:cs typeface="Arial"/>
              </a:rPr>
              <a:t>y  </a:t>
            </a:r>
            <a:r>
              <a:rPr dirty="0" sz="750" spc="105">
                <a:solidFill>
                  <a:srgbClr val="333D47"/>
                </a:solidFill>
                <a:latin typeface="Arial"/>
                <a:cs typeface="Arial"/>
              </a:rPr>
              <a:t>t</a:t>
            </a:r>
            <a:r>
              <a:rPr dirty="0" sz="750" spc="60">
                <a:solidFill>
                  <a:srgbClr val="333D47"/>
                </a:solidFill>
                <a:latin typeface="Arial"/>
                <a:cs typeface="Arial"/>
              </a:rPr>
              <a:t>r</a:t>
            </a:r>
            <a:r>
              <a:rPr dirty="0" sz="750">
                <a:solidFill>
                  <a:srgbClr val="333D47"/>
                </a:solidFill>
                <a:latin typeface="Arial"/>
                <a:cs typeface="Arial"/>
              </a:rPr>
              <a:t>a</a:t>
            </a:r>
            <a:r>
              <a:rPr dirty="0" sz="750" spc="45">
                <a:solidFill>
                  <a:srgbClr val="333D47"/>
                </a:solidFill>
                <a:latin typeface="Arial"/>
                <a:cs typeface="Arial"/>
              </a:rPr>
              <a:t>i</a:t>
            </a:r>
            <a:r>
              <a:rPr dirty="0" sz="750" spc="35">
                <a:solidFill>
                  <a:srgbClr val="333D47"/>
                </a:solidFill>
                <a:latin typeface="Arial"/>
                <a:cs typeface="Arial"/>
              </a:rPr>
              <a:t>n</a:t>
            </a:r>
            <a:r>
              <a:rPr dirty="0" sz="750" spc="45">
                <a:solidFill>
                  <a:srgbClr val="333D47"/>
                </a:solidFill>
                <a:latin typeface="Arial"/>
                <a:cs typeface="Arial"/>
              </a:rPr>
              <a:t>i</a:t>
            </a:r>
            <a:r>
              <a:rPr dirty="0" sz="750" spc="35">
                <a:solidFill>
                  <a:srgbClr val="333D47"/>
                </a:solidFill>
                <a:latin typeface="Arial"/>
                <a:cs typeface="Arial"/>
              </a:rPr>
              <a:t>n</a:t>
            </a:r>
            <a:r>
              <a:rPr dirty="0" sz="750" spc="5">
                <a:solidFill>
                  <a:srgbClr val="333D47"/>
                </a:solidFill>
                <a:latin typeface="Arial"/>
                <a:cs typeface="Arial"/>
              </a:rPr>
              <a:t>g</a:t>
            </a:r>
            <a:endParaRPr sz="750">
              <a:latin typeface="Arial"/>
              <a:cs typeface="Arial"/>
            </a:endParaRPr>
          </a:p>
        </p:txBody>
      </p:sp>
      <p:sp>
        <p:nvSpPr>
          <p:cNvPr id="33" name="object 33"/>
          <p:cNvSpPr txBox="1"/>
          <p:nvPr/>
        </p:nvSpPr>
        <p:spPr>
          <a:xfrm>
            <a:off x="1429015" y="3878227"/>
            <a:ext cx="546100" cy="250825"/>
          </a:xfrm>
          <a:prstGeom prst="rect">
            <a:avLst/>
          </a:prstGeom>
        </p:spPr>
        <p:txBody>
          <a:bodyPr wrap="square" lIns="0" tIns="0" rIns="0" bIns="0" rtlCol="0" vert="horz">
            <a:spAutoFit/>
          </a:bodyPr>
          <a:lstStyle/>
          <a:p>
            <a:pPr marL="76200" marR="5080" indent="-64135">
              <a:lnSpc>
                <a:spcPct val="103400"/>
              </a:lnSpc>
            </a:pPr>
            <a:r>
              <a:rPr dirty="0" sz="750" spc="-55">
                <a:solidFill>
                  <a:srgbClr val="333D47"/>
                </a:solidFill>
                <a:latin typeface="Arial"/>
                <a:cs typeface="Arial"/>
              </a:rPr>
              <a:t>C</a:t>
            </a:r>
            <a:r>
              <a:rPr dirty="0" sz="750" spc="20">
                <a:solidFill>
                  <a:srgbClr val="333D47"/>
                </a:solidFill>
                <a:latin typeface="Arial"/>
                <a:cs typeface="Arial"/>
              </a:rPr>
              <a:t>o</a:t>
            </a:r>
            <a:r>
              <a:rPr dirty="0" sz="750" spc="35">
                <a:solidFill>
                  <a:srgbClr val="333D47"/>
                </a:solidFill>
                <a:latin typeface="Arial"/>
                <a:cs typeface="Arial"/>
              </a:rPr>
              <a:t>n</a:t>
            </a:r>
            <a:r>
              <a:rPr dirty="0" sz="750" spc="60">
                <a:solidFill>
                  <a:srgbClr val="333D47"/>
                </a:solidFill>
                <a:latin typeface="Arial"/>
                <a:cs typeface="Arial"/>
              </a:rPr>
              <a:t>f</a:t>
            </a:r>
            <a:r>
              <a:rPr dirty="0" sz="750" spc="-10">
                <a:solidFill>
                  <a:srgbClr val="333D47"/>
                </a:solidFill>
                <a:latin typeface="Arial"/>
                <a:cs typeface="Arial"/>
              </a:rPr>
              <a:t>e</a:t>
            </a:r>
            <a:r>
              <a:rPr dirty="0" sz="750" spc="60">
                <a:solidFill>
                  <a:srgbClr val="333D47"/>
                </a:solidFill>
                <a:latin typeface="Arial"/>
                <a:cs typeface="Arial"/>
              </a:rPr>
              <a:t>r</a:t>
            </a:r>
            <a:r>
              <a:rPr dirty="0" sz="750" spc="-10">
                <a:solidFill>
                  <a:srgbClr val="333D47"/>
                </a:solidFill>
                <a:latin typeface="Arial"/>
                <a:cs typeface="Arial"/>
              </a:rPr>
              <a:t>e</a:t>
            </a:r>
            <a:r>
              <a:rPr dirty="0" sz="750" spc="35">
                <a:solidFill>
                  <a:srgbClr val="333D47"/>
                </a:solidFill>
                <a:latin typeface="Arial"/>
                <a:cs typeface="Arial"/>
              </a:rPr>
              <a:t>n</a:t>
            </a:r>
            <a:r>
              <a:rPr dirty="0" sz="750" spc="20">
                <a:solidFill>
                  <a:srgbClr val="333D47"/>
                </a:solidFill>
                <a:latin typeface="Arial"/>
                <a:cs typeface="Arial"/>
              </a:rPr>
              <a:t>c</a:t>
            </a:r>
            <a:r>
              <a:rPr dirty="0" sz="750" spc="-5">
                <a:solidFill>
                  <a:srgbClr val="333D47"/>
                </a:solidFill>
                <a:latin typeface="Arial"/>
                <a:cs typeface="Arial"/>
              </a:rPr>
              <a:t>e  </a:t>
            </a:r>
            <a:r>
              <a:rPr dirty="0" sz="750">
                <a:solidFill>
                  <a:srgbClr val="333D47"/>
                </a:solidFill>
                <a:latin typeface="Arial"/>
                <a:cs typeface="Arial"/>
              </a:rPr>
              <a:t>a</a:t>
            </a:r>
            <a:r>
              <a:rPr dirty="0" sz="750" spc="105">
                <a:solidFill>
                  <a:srgbClr val="333D47"/>
                </a:solidFill>
                <a:latin typeface="Arial"/>
                <a:cs typeface="Arial"/>
              </a:rPr>
              <a:t>tt</a:t>
            </a:r>
            <a:r>
              <a:rPr dirty="0" sz="750" spc="-10">
                <a:solidFill>
                  <a:srgbClr val="333D47"/>
                </a:solidFill>
                <a:latin typeface="Arial"/>
                <a:cs typeface="Arial"/>
              </a:rPr>
              <a:t>e</a:t>
            </a:r>
            <a:r>
              <a:rPr dirty="0" sz="750" spc="35">
                <a:solidFill>
                  <a:srgbClr val="333D47"/>
                </a:solidFill>
                <a:latin typeface="Arial"/>
                <a:cs typeface="Arial"/>
              </a:rPr>
              <a:t>n</a:t>
            </a:r>
            <a:r>
              <a:rPr dirty="0" sz="750" spc="45">
                <a:solidFill>
                  <a:srgbClr val="333D47"/>
                </a:solidFill>
                <a:latin typeface="Arial"/>
                <a:cs typeface="Arial"/>
              </a:rPr>
              <a:t>d</a:t>
            </a:r>
            <a:r>
              <a:rPr dirty="0" sz="750" spc="-10">
                <a:solidFill>
                  <a:srgbClr val="333D47"/>
                </a:solidFill>
                <a:latin typeface="Arial"/>
                <a:cs typeface="Arial"/>
              </a:rPr>
              <a:t>ee</a:t>
            </a:r>
            <a:r>
              <a:rPr dirty="0" sz="750">
                <a:solidFill>
                  <a:srgbClr val="333D47"/>
                </a:solidFill>
                <a:latin typeface="Arial"/>
                <a:cs typeface="Arial"/>
              </a:rPr>
              <a:t>s</a:t>
            </a:r>
            <a:endParaRPr sz="750">
              <a:latin typeface="Arial"/>
              <a:cs typeface="Arial"/>
            </a:endParaRPr>
          </a:p>
        </p:txBody>
      </p:sp>
      <p:sp>
        <p:nvSpPr>
          <p:cNvPr id="34" name="object 34"/>
          <p:cNvSpPr txBox="1"/>
          <p:nvPr/>
        </p:nvSpPr>
        <p:spPr>
          <a:xfrm>
            <a:off x="2020052" y="4345849"/>
            <a:ext cx="86360" cy="128905"/>
          </a:xfrm>
          <a:prstGeom prst="rect">
            <a:avLst/>
          </a:prstGeom>
        </p:spPr>
        <p:txBody>
          <a:bodyPr wrap="square" lIns="0" tIns="0" rIns="0" bIns="0" rtlCol="0" vert="horz">
            <a:spAutoFit/>
          </a:bodyPr>
          <a:lstStyle/>
          <a:p>
            <a:pPr marL="12700">
              <a:lnSpc>
                <a:spcPct val="100000"/>
              </a:lnSpc>
            </a:pPr>
            <a:r>
              <a:rPr dirty="0" sz="750" spc="55">
                <a:solidFill>
                  <a:srgbClr val="333D47"/>
                </a:solidFill>
                <a:latin typeface="Arial"/>
                <a:cs typeface="Arial"/>
              </a:rPr>
              <a:t>0</a:t>
            </a:r>
            <a:endParaRPr sz="750">
              <a:latin typeface="Arial"/>
              <a:cs typeface="Arial"/>
            </a:endParaRPr>
          </a:p>
        </p:txBody>
      </p:sp>
      <p:sp>
        <p:nvSpPr>
          <p:cNvPr id="35" name="object 35"/>
          <p:cNvSpPr txBox="1"/>
          <p:nvPr/>
        </p:nvSpPr>
        <p:spPr>
          <a:xfrm>
            <a:off x="2401953" y="4345849"/>
            <a:ext cx="6350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endParaRPr sz="750">
              <a:latin typeface="Arial"/>
              <a:cs typeface="Arial"/>
            </a:endParaRPr>
          </a:p>
        </p:txBody>
      </p:sp>
      <p:sp>
        <p:nvSpPr>
          <p:cNvPr id="36" name="object 36"/>
          <p:cNvSpPr txBox="1"/>
          <p:nvPr/>
        </p:nvSpPr>
        <p:spPr>
          <a:xfrm>
            <a:off x="2820225" y="4345849"/>
            <a:ext cx="78740"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2</a:t>
            </a:r>
            <a:endParaRPr sz="750">
              <a:latin typeface="Arial"/>
              <a:cs typeface="Arial"/>
            </a:endParaRPr>
          </a:p>
        </p:txBody>
      </p:sp>
      <p:sp>
        <p:nvSpPr>
          <p:cNvPr id="37" name="object 37"/>
          <p:cNvSpPr txBox="1"/>
          <p:nvPr/>
        </p:nvSpPr>
        <p:spPr>
          <a:xfrm>
            <a:off x="3229404" y="4345849"/>
            <a:ext cx="79375" cy="128905"/>
          </a:xfrm>
          <a:prstGeom prst="rect">
            <a:avLst/>
          </a:prstGeom>
        </p:spPr>
        <p:txBody>
          <a:bodyPr wrap="square" lIns="0" tIns="0" rIns="0" bIns="0" rtlCol="0" vert="horz">
            <a:spAutoFit/>
          </a:bodyPr>
          <a:lstStyle/>
          <a:p>
            <a:pPr marL="12700">
              <a:lnSpc>
                <a:spcPct val="100000"/>
              </a:lnSpc>
            </a:pPr>
            <a:r>
              <a:rPr dirty="0" sz="750" spc="5">
                <a:solidFill>
                  <a:srgbClr val="333D47"/>
                </a:solidFill>
                <a:latin typeface="Arial"/>
                <a:cs typeface="Arial"/>
              </a:rPr>
              <a:t>3</a:t>
            </a:r>
            <a:endParaRPr sz="750">
              <a:latin typeface="Arial"/>
              <a:cs typeface="Arial"/>
            </a:endParaRPr>
          </a:p>
        </p:txBody>
      </p:sp>
      <p:sp>
        <p:nvSpPr>
          <p:cNvPr id="38" name="object 38"/>
          <p:cNvSpPr txBox="1"/>
          <p:nvPr/>
        </p:nvSpPr>
        <p:spPr>
          <a:xfrm>
            <a:off x="3647676" y="4345849"/>
            <a:ext cx="84455" cy="128905"/>
          </a:xfrm>
          <a:prstGeom prst="rect">
            <a:avLst/>
          </a:prstGeom>
        </p:spPr>
        <p:txBody>
          <a:bodyPr wrap="square" lIns="0" tIns="0" rIns="0" bIns="0" rtlCol="0" vert="horz">
            <a:spAutoFit/>
          </a:bodyPr>
          <a:lstStyle/>
          <a:p>
            <a:pPr marL="12700">
              <a:lnSpc>
                <a:spcPct val="100000"/>
              </a:lnSpc>
            </a:pPr>
            <a:r>
              <a:rPr dirty="0" sz="750" spc="45">
                <a:solidFill>
                  <a:srgbClr val="333D47"/>
                </a:solidFill>
                <a:latin typeface="Arial"/>
                <a:cs typeface="Arial"/>
              </a:rPr>
              <a:t>4</a:t>
            </a:r>
            <a:endParaRPr sz="750">
              <a:latin typeface="Arial"/>
              <a:cs typeface="Arial"/>
            </a:endParaRPr>
          </a:p>
        </p:txBody>
      </p:sp>
      <p:sp>
        <p:nvSpPr>
          <p:cNvPr id="39" name="object 39"/>
          <p:cNvSpPr txBox="1"/>
          <p:nvPr/>
        </p:nvSpPr>
        <p:spPr>
          <a:xfrm>
            <a:off x="4056855" y="4345849"/>
            <a:ext cx="80010" cy="128905"/>
          </a:xfrm>
          <a:prstGeom prst="rect">
            <a:avLst/>
          </a:prstGeom>
        </p:spPr>
        <p:txBody>
          <a:bodyPr wrap="square" lIns="0" tIns="0" rIns="0" bIns="0" rtlCol="0" vert="horz">
            <a:spAutoFit/>
          </a:bodyPr>
          <a:lstStyle/>
          <a:p>
            <a:pPr marL="12700">
              <a:lnSpc>
                <a:spcPct val="100000"/>
              </a:lnSpc>
            </a:pPr>
            <a:r>
              <a:rPr dirty="0" sz="750" spc="10">
                <a:solidFill>
                  <a:srgbClr val="333D47"/>
                </a:solidFill>
                <a:latin typeface="Arial"/>
                <a:cs typeface="Arial"/>
              </a:rPr>
              <a:t>5</a:t>
            </a:r>
            <a:endParaRPr sz="750">
              <a:latin typeface="Arial"/>
              <a:cs typeface="Arial"/>
            </a:endParaRPr>
          </a:p>
        </p:txBody>
      </p:sp>
      <p:sp>
        <p:nvSpPr>
          <p:cNvPr id="40" name="object 40"/>
          <p:cNvSpPr txBox="1"/>
          <p:nvPr/>
        </p:nvSpPr>
        <p:spPr>
          <a:xfrm>
            <a:off x="4466035" y="4345849"/>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6</a:t>
            </a:r>
            <a:endParaRPr sz="750">
              <a:latin typeface="Arial"/>
              <a:cs typeface="Arial"/>
            </a:endParaRPr>
          </a:p>
        </p:txBody>
      </p:sp>
      <p:sp>
        <p:nvSpPr>
          <p:cNvPr id="41" name="object 41"/>
          <p:cNvSpPr txBox="1"/>
          <p:nvPr/>
        </p:nvSpPr>
        <p:spPr>
          <a:xfrm>
            <a:off x="4884307" y="4345849"/>
            <a:ext cx="78740" cy="128905"/>
          </a:xfrm>
          <a:prstGeom prst="rect">
            <a:avLst/>
          </a:prstGeom>
        </p:spPr>
        <p:txBody>
          <a:bodyPr wrap="square" lIns="0" tIns="0" rIns="0" bIns="0" rtlCol="0" vert="horz">
            <a:spAutoFit/>
          </a:bodyPr>
          <a:lstStyle/>
          <a:p>
            <a:pPr marL="12700">
              <a:lnSpc>
                <a:spcPct val="100000"/>
              </a:lnSpc>
            </a:pPr>
            <a:r>
              <a:rPr dirty="0" sz="750">
                <a:solidFill>
                  <a:srgbClr val="333D47"/>
                </a:solidFill>
                <a:latin typeface="Arial"/>
                <a:cs typeface="Arial"/>
              </a:rPr>
              <a:t>7</a:t>
            </a:r>
            <a:endParaRPr sz="750">
              <a:latin typeface="Arial"/>
              <a:cs typeface="Arial"/>
            </a:endParaRPr>
          </a:p>
        </p:txBody>
      </p:sp>
      <p:sp>
        <p:nvSpPr>
          <p:cNvPr id="42" name="object 42"/>
          <p:cNvSpPr txBox="1"/>
          <p:nvPr/>
        </p:nvSpPr>
        <p:spPr>
          <a:xfrm>
            <a:off x="5293486" y="4345849"/>
            <a:ext cx="83185"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8</a:t>
            </a:r>
            <a:endParaRPr sz="750">
              <a:latin typeface="Arial"/>
              <a:cs typeface="Arial"/>
            </a:endParaRPr>
          </a:p>
        </p:txBody>
      </p:sp>
      <p:sp>
        <p:nvSpPr>
          <p:cNvPr id="43" name="object 43"/>
          <p:cNvSpPr txBox="1"/>
          <p:nvPr/>
        </p:nvSpPr>
        <p:spPr>
          <a:xfrm>
            <a:off x="5711758" y="4345849"/>
            <a:ext cx="82550" cy="128905"/>
          </a:xfrm>
          <a:prstGeom prst="rect">
            <a:avLst/>
          </a:prstGeom>
        </p:spPr>
        <p:txBody>
          <a:bodyPr wrap="square" lIns="0" tIns="0" rIns="0" bIns="0" rtlCol="0" vert="horz">
            <a:spAutoFit/>
          </a:bodyPr>
          <a:lstStyle/>
          <a:p>
            <a:pPr marL="12700">
              <a:lnSpc>
                <a:spcPct val="100000"/>
              </a:lnSpc>
            </a:pPr>
            <a:r>
              <a:rPr dirty="0" sz="750" spc="30">
                <a:solidFill>
                  <a:srgbClr val="333D47"/>
                </a:solidFill>
                <a:latin typeface="Arial"/>
                <a:cs typeface="Arial"/>
              </a:rPr>
              <a:t>9</a:t>
            </a:r>
            <a:endParaRPr sz="750">
              <a:latin typeface="Arial"/>
              <a:cs typeface="Arial"/>
            </a:endParaRPr>
          </a:p>
        </p:txBody>
      </p:sp>
      <p:sp>
        <p:nvSpPr>
          <p:cNvPr id="44" name="object 44"/>
          <p:cNvSpPr txBox="1"/>
          <p:nvPr/>
        </p:nvSpPr>
        <p:spPr>
          <a:xfrm>
            <a:off x="6039101" y="4345849"/>
            <a:ext cx="124460" cy="128905"/>
          </a:xfrm>
          <a:prstGeom prst="rect">
            <a:avLst/>
          </a:prstGeom>
        </p:spPr>
        <p:txBody>
          <a:bodyPr wrap="square" lIns="0" tIns="0" rIns="0" bIns="0" rtlCol="0" vert="horz">
            <a:spAutoFit/>
          </a:bodyPr>
          <a:lstStyle/>
          <a:p>
            <a:pPr marL="12700">
              <a:lnSpc>
                <a:spcPct val="100000"/>
              </a:lnSpc>
            </a:pPr>
            <a:r>
              <a:rPr dirty="0" sz="750" spc="-120">
                <a:solidFill>
                  <a:srgbClr val="333D47"/>
                </a:solidFill>
                <a:latin typeface="Arial"/>
                <a:cs typeface="Arial"/>
              </a:rPr>
              <a:t>1</a:t>
            </a:r>
            <a:r>
              <a:rPr dirty="0" sz="750" spc="55">
                <a:solidFill>
                  <a:srgbClr val="333D47"/>
                </a:solidFill>
                <a:latin typeface="Arial"/>
                <a:cs typeface="Arial"/>
              </a:rPr>
              <a:t>0</a:t>
            </a:r>
            <a:endParaRPr sz="750">
              <a:latin typeface="Arial"/>
              <a:cs typeface="Arial"/>
            </a:endParaRPr>
          </a:p>
        </p:txBody>
      </p:sp>
      <p:graphicFrame>
        <p:nvGraphicFramePr>
          <p:cNvPr id="45" name="object 45"/>
          <p:cNvGraphicFramePr>
            <a:graphicFrameLocks noGrp="1"/>
          </p:cNvGraphicFramePr>
          <p:nvPr/>
        </p:nvGraphicFramePr>
        <p:xfrm>
          <a:off x="359663" y="4759352"/>
          <a:ext cx="7047230" cy="1914525"/>
        </p:xfrm>
        <a:graphic>
          <a:graphicData uri="http://schemas.openxmlformats.org/drawingml/2006/table">
            <a:tbl>
              <a:tblPr firstRow="1" bandRow="1">
                <a:tableStyleId>{2D5ABB26-0587-4C30-8999-92F81FD0307C}</a:tableStyleId>
              </a:tblPr>
              <a:tblGrid>
                <a:gridCol w="1868585"/>
                <a:gridCol w="736522"/>
                <a:gridCol w="736522"/>
                <a:gridCol w="736522"/>
                <a:gridCol w="736522"/>
                <a:gridCol w="736522"/>
                <a:gridCol w="727429"/>
                <a:gridCol w="768347"/>
              </a:tblGrid>
              <a:tr h="200043">
                <a:tc>
                  <a:txBody>
                    <a:bodyPr/>
                    <a:lstStyle/>
                    <a:p>
                      <a:pPr/>
                      <a:endParaRPr sz="750">
                        <a:latin typeface="Arial"/>
                        <a:cs typeface="Arial"/>
                      </a:endParaRPr>
                    </a:p>
                  </a:txBody>
                  <a:tcPr marL="0" marR="0" marB="0" marT="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1</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2</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3</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4</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5</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TOTAL</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SCORE</a:t>
                      </a:r>
                      <a:endParaRPr sz="850">
                        <a:latin typeface="Arial"/>
                        <a:cs typeface="Arial"/>
                      </a:endParaRPr>
                    </a:p>
                  </a:txBody>
                  <a:tcPr marL="0" marR="0" marB="0" marT="27940">
                    <a:lnL w="9092">
                      <a:solidFill>
                        <a:srgbClr val="FFFFFF"/>
                      </a:solidFill>
                      <a:prstDash val="solid"/>
                    </a:lnL>
                    <a:solidFill>
                      <a:srgbClr val="ECEDED"/>
                    </a:solidFill>
                  </a:tcPr>
                </a:tc>
              </a:tr>
              <a:tr h="166760">
                <a:tc>
                  <a:txBody>
                    <a:bodyPr/>
                    <a:lstStyle/>
                    <a:p>
                      <a:pPr marL="81280">
                        <a:lnSpc>
                          <a:spcPct val="100000"/>
                        </a:lnSpc>
                        <a:spcBef>
                          <a:spcPts val="220"/>
                        </a:spcBef>
                      </a:pPr>
                      <a:r>
                        <a:rPr dirty="0" sz="850">
                          <a:solidFill>
                            <a:srgbClr val="333D47"/>
                          </a:solidFill>
                          <a:latin typeface="Arial"/>
                          <a:cs typeface="Arial"/>
                        </a:rPr>
                        <a:t>Study</a:t>
                      </a:r>
                      <a:r>
                        <a:rPr dirty="0" sz="850" spc="-75">
                          <a:solidFill>
                            <a:srgbClr val="333D47"/>
                          </a:solidFill>
                          <a:latin typeface="Arial"/>
                          <a:cs typeface="Arial"/>
                        </a:rPr>
                        <a:t> </a:t>
                      </a:r>
                      <a:r>
                        <a:rPr dirty="0" sz="850">
                          <a:solidFill>
                            <a:srgbClr val="333D47"/>
                          </a:solidFill>
                          <a:latin typeface="Arial"/>
                          <a:cs typeface="Arial"/>
                        </a:rPr>
                        <a:t>Participants</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41</a:t>
                      </a:r>
                      <a:r>
                        <a:rPr dirty="0" sz="850">
                          <a:solidFill>
                            <a:srgbClr val="333D47"/>
                          </a:solidFill>
                          <a:latin typeface="Arial"/>
                          <a:cs typeface="Arial"/>
                        </a:rPr>
                        <a:t>.</a:t>
                      </a:r>
                      <a:r>
                        <a:rPr dirty="0" sz="850">
                          <a:solidFill>
                            <a:srgbClr val="333D47"/>
                          </a:solidFill>
                          <a:latin typeface="Arial"/>
                          <a:cs typeface="Arial"/>
                        </a:rPr>
                        <a:t>67</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33</a:t>
                      </a:r>
                      <a:r>
                        <a:rPr dirty="0" sz="850">
                          <a:solidFill>
                            <a:srgbClr val="333D47"/>
                          </a:solidFill>
                          <a:latin typeface="Arial"/>
                          <a:cs typeface="Arial"/>
                        </a:rPr>
                        <a:t>.</a:t>
                      </a:r>
                      <a:r>
                        <a:rPr dirty="0" sz="850">
                          <a:solidFill>
                            <a:srgbClr val="333D47"/>
                          </a:solidFill>
                          <a:latin typeface="Arial"/>
                          <a:cs typeface="Arial"/>
                        </a:rPr>
                        <a:t>33</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81915">
                        <a:lnSpc>
                          <a:spcPct val="100000"/>
                        </a:lnSpc>
                        <a:spcBef>
                          <a:spcPts val="220"/>
                        </a:spcBef>
                      </a:pPr>
                      <a:r>
                        <a:rPr dirty="0" sz="850">
                          <a:solidFill>
                            <a:srgbClr val="333D47"/>
                          </a:solidFill>
                          <a:latin typeface="Arial"/>
                          <a:cs typeface="Arial"/>
                        </a:rPr>
                        <a:t>25</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tc>
                <a:tc>
                  <a:txBody>
                    <a:bodyPr/>
                    <a:lstStyle/>
                    <a:p>
                      <a:pPr/>
                      <a:endParaRPr sz="850">
                        <a:latin typeface="Arial"/>
                        <a:cs typeface="Arial"/>
                      </a:endParaRPr>
                    </a:p>
                  </a:txBody>
                  <a:tcPr marL="0" marR="0" marB="0" marT="0"/>
                </a:tc>
                <a:tc>
                  <a:txBody>
                    <a:bodyPr/>
                    <a:lstStyle/>
                    <a:p>
                      <a:pPr/>
                      <a:endParaRPr sz="850">
                        <a:latin typeface="Arial"/>
                        <a:cs typeface="Arial"/>
                      </a:endParaRPr>
                    </a:p>
                  </a:txBody>
                  <a:tcPr marL="0" marR="0" marB="0" marT="0"/>
                </a:tc>
              </a:tr>
              <a:tr h="183315">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12</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92</a:t>
                      </a:r>
                      <a:endParaRPr sz="850">
                        <a:latin typeface="Arial"/>
                        <a:cs typeface="Arial"/>
                      </a:endParaRPr>
                    </a:p>
                  </a:txBody>
                  <a:tcPr marL="0" marR="0" marB="0" marT="0">
                    <a:lnB w="9092">
                      <a:solidFill>
                        <a:srgbClr val="CFD1D2"/>
                      </a:solidFill>
                      <a:prstDash val="solid"/>
                    </a:lnB>
                  </a:tcPr>
                </a:tc>
              </a:tr>
              <a:tr h="171306">
                <a:tc>
                  <a:txBody>
                    <a:bodyPr/>
                    <a:lstStyle/>
                    <a:p>
                      <a:pPr marL="81280">
                        <a:lnSpc>
                          <a:spcPct val="100000"/>
                        </a:lnSpc>
                        <a:spcBef>
                          <a:spcPts val="220"/>
                        </a:spcBef>
                      </a:pPr>
                      <a:r>
                        <a:rPr dirty="0" sz="850">
                          <a:solidFill>
                            <a:srgbClr val="333D47"/>
                          </a:solidFill>
                          <a:latin typeface="Arial"/>
                          <a:cs typeface="Arial"/>
                        </a:rPr>
                        <a:t>Patient Advocacy</a:t>
                      </a:r>
                      <a:r>
                        <a:rPr dirty="0" sz="850" spc="-70">
                          <a:solidFill>
                            <a:srgbClr val="333D47"/>
                          </a:solidFill>
                          <a:latin typeface="Arial"/>
                          <a:cs typeface="Arial"/>
                        </a:rPr>
                        <a:t> </a:t>
                      </a:r>
                      <a:r>
                        <a:rPr dirty="0" sz="850">
                          <a:solidFill>
                            <a:srgbClr val="333D47"/>
                          </a:solidFill>
                          <a:latin typeface="Arial"/>
                          <a:cs typeface="Arial"/>
                        </a:rPr>
                        <a:t>Groups</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15</a:t>
                      </a:r>
                      <a:r>
                        <a:rPr dirty="0" sz="850">
                          <a:solidFill>
                            <a:srgbClr val="333D47"/>
                          </a:solidFill>
                          <a:latin typeface="Arial"/>
                          <a:cs typeface="Arial"/>
                        </a:rPr>
                        <a:t>.</a:t>
                      </a:r>
                      <a:r>
                        <a:rPr dirty="0" sz="850">
                          <a:solidFill>
                            <a:srgbClr val="333D47"/>
                          </a:solidFill>
                          <a:latin typeface="Arial"/>
                          <a:cs typeface="Arial"/>
                        </a:rPr>
                        <a:t>38</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23</a:t>
                      </a:r>
                      <a:r>
                        <a:rPr dirty="0" sz="850">
                          <a:solidFill>
                            <a:srgbClr val="333D47"/>
                          </a:solidFill>
                          <a:latin typeface="Arial"/>
                          <a:cs typeface="Arial"/>
                        </a:rPr>
                        <a:t>.</a:t>
                      </a:r>
                      <a:r>
                        <a:rPr dirty="0" sz="850">
                          <a:solidFill>
                            <a:srgbClr val="333D47"/>
                          </a:solidFill>
                          <a:latin typeface="Arial"/>
                          <a:cs typeface="Arial"/>
                        </a:rPr>
                        <a:t>08</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38</a:t>
                      </a:r>
                      <a:r>
                        <a:rPr dirty="0" sz="850">
                          <a:solidFill>
                            <a:srgbClr val="333D47"/>
                          </a:solidFill>
                          <a:latin typeface="Arial"/>
                          <a:cs typeface="Arial"/>
                        </a:rPr>
                        <a:t>.</a:t>
                      </a:r>
                      <a:r>
                        <a:rPr dirty="0" sz="850">
                          <a:solidFill>
                            <a:srgbClr val="333D47"/>
                          </a:solidFill>
                          <a:latin typeface="Arial"/>
                          <a:cs typeface="Arial"/>
                        </a:rPr>
                        <a:t>46</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69</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15</a:t>
                      </a:r>
                      <a:r>
                        <a:rPr dirty="0" sz="850">
                          <a:solidFill>
                            <a:srgbClr val="333D47"/>
                          </a:solidFill>
                          <a:latin typeface="Arial"/>
                          <a:cs typeface="Arial"/>
                        </a:rPr>
                        <a:t>.</a:t>
                      </a:r>
                      <a:r>
                        <a:rPr dirty="0" sz="850">
                          <a:solidFill>
                            <a:srgbClr val="333D47"/>
                          </a:solidFill>
                          <a:latin typeface="Arial"/>
                          <a:cs typeface="Arial"/>
                        </a:rPr>
                        <a:t>38</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5">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2</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13</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15</a:t>
                      </a:r>
                      <a:endParaRPr sz="850">
                        <a:latin typeface="Arial"/>
                        <a:cs typeface="Arial"/>
                      </a:endParaRPr>
                    </a:p>
                  </a:txBody>
                  <a:tcPr marL="0" marR="0" marB="0" marT="0">
                    <a:lnB w="9092">
                      <a:solidFill>
                        <a:srgbClr val="CFD1D2"/>
                      </a:solidFill>
                      <a:prstDash val="solid"/>
                    </a:lnB>
                  </a:tcPr>
                </a:tc>
              </a:tr>
              <a:tr h="171306">
                <a:tc>
                  <a:txBody>
                    <a:bodyPr/>
                    <a:lstStyle/>
                    <a:p>
                      <a:pPr marL="81280">
                        <a:lnSpc>
                          <a:spcPct val="100000"/>
                        </a:lnSpc>
                        <a:spcBef>
                          <a:spcPts val="220"/>
                        </a:spcBef>
                      </a:pPr>
                      <a:r>
                        <a:rPr dirty="0" sz="850">
                          <a:solidFill>
                            <a:srgbClr val="333D47"/>
                          </a:solidFill>
                          <a:latin typeface="Arial"/>
                          <a:cs typeface="Arial"/>
                        </a:rPr>
                        <a:t>IRBs/ECs</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35</a:t>
                      </a:r>
                      <a:r>
                        <a:rPr dirty="0" sz="850">
                          <a:solidFill>
                            <a:srgbClr val="333D47"/>
                          </a:solidFill>
                          <a:latin typeface="Arial"/>
                          <a:cs typeface="Arial"/>
                        </a:rPr>
                        <a:t>.</a:t>
                      </a:r>
                      <a:r>
                        <a:rPr dirty="0" sz="850">
                          <a:solidFill>
                            <a:srgbClr val="333D47"/>
                          </a:solidFill>
                          <a:latin typeface="Arial"/>
                          <a:cs typeface="Arial"/>
                        </a:rPr>
                        <a:t>71</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28</a:t>
                      </a:r>
                      <a:r>
                        <a:rPr dirty="0" sz="850">
                          <a:solidFill>
                            <a:srgbClr val="333D47"/>
                          </a:solidFill>
                          <a:latin typeface="Arial"/>
                          <a:cs typeface="Arial"/>
                        </a:rPr>
                        <a:t>.</a:t>
                      </a:r>
                      <a:r>
                        <a:rPr dirty="0" sz="850">
                          <a:solidFill>
                            <a:srgbClr val="333D47"/>
                          </a:solidFill>
                          <a:latin typeface="Arial"/>
                          <a:cs typeface="Arial"/>
                        </a:rPr>
                        <a:t>57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28</a:t>
                      </a:r>
                      <a:r>
                        <a:rPr dirty="0" sz="850">
                          <a:solidFill>
                            <a:srgbClr val="333D47"/>
                          </a:solidFill>
                          <a:latin typeface="Arial"/>
                          <a:cs typeface="Arial"/>
                        </a:rPr>
                        <a:t>.</a:t>
                      </a:r>
                      <a:r>
                        <a:rPr dirty="0" sz="850">
                          <a:solidFill>
                            <a:srgbClr val="333D47"/>
                          </a:solidFill>
                          <a:latin typeface="Arial"/>
                          <a:cs typeface="Arial"/>
                        </a:rPr>
                        <a:t>57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5">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14</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93</a:t>
                      </a:r>
                      <a:endParaRPr sz="850">
                        <a:latin typeface="Arial"/>
                        <a:cs typeface="Arial"/>
                      </a:endParaRPr>
                    </a:p>
                  </a:txBody>
                  <a:tcPr marL="0" marR="0" marB="0" marT="0">
                    <a:lnB w="9092">
                      <a:solidFill>
                        <a:srgbClr val="CFD1D2"/>
                      </a:solidFill>
                      <a:prstDash val="solid"/>
                    </a:lnB>
                  </a:tcPr>
                </a:tc>
              </a:tr>
              <a:tr h="171306">
                <a:tc>
                  <a:txBody>
                    <a:bodyPr/>
                    <a:lstStyle/>
                    <a:p>
                      <a:pPr marL="81280">
                        <a:lnSpc>
                          <a:spcPct val="100000"/>
                        </a:lnSpc>
                        <a:spcBef>
                          <a:spcPts val="220"/>
                        </a:spcBef>
                      </a:pPr>
                      <a:r>
                        <a:rPr dirty="0" sz="850">
                          <a:solidFill>
                            <a:srgbClr val="333D47"/>
                          </a:solidFill>
                          <a:latin typeface="Arial"/>
                          <a:cs typeface="Arial"/>
                        </a:rPr>
                        <a:t>Company</a:t>
                      </a:r>
                      <a:r>
                        <a:rPr dirty="0" sz="850" spc="-75">
                          <a:solidFill>
                            <a:srgbClr val="333D47"/>
                          </a:solidFill>
                          <a:latin typeface="Arial"/>
                          <a:cs typeface="Arial"/>
                        </a:rPr>
                        <a:t> </a:t>
                      </a:r>
                      <a:r>
                        <a:rPr dirty="0" sz="850">
                          <a:solidFill>
                            <a:srgbClr val="333D47"/>
                          </a:solidFill>
                          <a:latin typeface="Arial"/>
                          <a:cs typeface="Arial"/>
                        </a:rPr>
                        <a:t>training</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28</a:t>
                      </a:r>
                      <a:r>
                        <a:rPr dirty="0" sz="850">
                          <a:solidFill>
                            <a:srgbClr val="333D47"/>
                          </a:solidFill>
                          <a:latin typeface="Arial"/>
                          <a:cs typeface="Arial"/>
                        </a:rPr>
                        <a:t>.</a:t>
                      </a:r>
                      <a:r>
                        <a:rPr dirty="0" sz="850">
                          <a:solidFill>
                            <a:srgbClr val="333D47"/>
                          </a:solidFill>
                          <a:latin typeface="Arial"/>
                          <a:cs typeface="Arial"/>
                        </a:rPr>
                        <a:t>57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28</a:t>
                      </a:r>
                      <a:r>
                        <a:rPr dirty="0" sz="850">
                          <a:solidFill>
                            <a:srgbClr val="333D47"/>
                          </a:solidFill>
                          <a:latin typeface="Arial"/>
                          <a:cs typeface="Arial"/>
                        </a:rPr>
                        <a:t>.</a:t>
                      </a:r>
                      <a:r>
                        <a:rPr dirty="0" sz="850">
                          <a:solidFill>
                            <a:srgbClr val="333D47"/>
                          </a:solidFill>
                          <a:latin typeface="Arial"/>
                          <a:cs typeface="Arial"/>
                        </a:rPr>
                        <a:t>57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28</a:t>
                      </a:r>
                      <a:r>
                        <a:rPr dirty="0" sz="850">
                          <a:solidFill>
                            <a:srgbClr val="333D47"/>
                          </a:solidFill>
                          <a:latin typeface="Arial"/>
                          <a:cs typeface="Arial"/>
                        </a:rPr>
                        <a:t>.</a:t>
                      </a:r>
                      <a:r>
                        <a:rPr dirty="0" sz="850">
                          <a:solidFill>
                            <a:srgbClr val="333D47"/>
                          </a:solidFill>
                          <a:latin typeface="Arial"/>
                          <a:cs typeface="Arial"/>
                        </a:rPr>
                        <a:t>57</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7</a:t>
                      </a:r>
                      <a:r>
                        <a:rPr dirty="0" sz="850">
                          <a:solidFill>
                            <a:srgbClr val="333D47"/>
                          </a:solidFill>
                          <a:latin typeface="Arial"/>
                          <a:cs typeface="Arial"/>
                        </a:rPr>
                        <a:t>.</a:t>
                      </a:r>
                      <a:r>
                        <a:rPr dirty="0" sz="850">
                          <a:solidFill>
                            <a:srgbClr val="333D47"/>
                          </a:solidFill>
                          <a:latin typeface="Arial"/>
                          <a:cs typeface="Arial"/>
                        </a:rPr>
                        <a:t>14</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83315">
                <a:tc>
                  <a:txBody>
                    <a:bodyPr/>
                    <a:lstStyle/>
                    <a:p>
                      <a:pP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4</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lnB w="9092">
                      <a:solidFill>
                        <a:srgbClr val="CFD1D2"/>
                      </a:solidFill>
                      <a:prstDash val="solid"/>
                    </a:lnB>
                  </a:tcPr>
                </a:tc>
                <a:tc>
                  <a:txBody>
                    <a:bodyPr/>
                    <a:lstStyle/>
                    <a:p>
                      <a:pPr algn="r" marR="75565">
                        <a:lnSpc>
                          <a:spcPts val="1005"/>
                        </a:lnSpc>
                      </a:pPr>
                      <a:r>
                        <a:rPr dirty="0" sz="850">
                          <a:solidFill>
                            <a:srgbClr val="333D47"/>
                          </a:solidFill>
                          <a:latin typeface="Arial"/>
                          <a:cs typeface="Arial"/>
                        </a:rPr>
                        <a:t>14</a:t>
                      </a:r>
                      <a:endParaRPr sz="850">
                        <a:latin typeface="Arial"/>
                        <a:cs typeface="Arial"/>
                      </a:endParaRPr>
                    </a:p>
                  </a:txBody>
                  <a:tcPr marL="0" marR="0" marB="0" marT="0">
                    <a:lnB w="9092">
                      <a:solidFill>
                        <a:srgbClr val="CFD1D2"/>
                      </a:solidFill>
                      <a:prstDash val="solid"/>
                    </a:lnB>
                  </a:tcPr>
                </a:tc>
                <a:tc>
                  <a:txBody>
                    <a:bodyPr/>
                    <a:lstStyle/>
                    <a:p>
                      <a:pPr algn="r" marR="71120">
                        <a:lnSpc>
                          <a:spcPts val="1005"/>
                        </a:lnSpc>
                      </a:pPr>
                      <a:r>
                        <a:rPr dirty="0" sz="850">
                          <a:solidFill>
                            <a:srgbClr val="333D47"/>
                          </a:solidFill>
                          <a:latin typeface="Arial"/>
                          <a:cs typeface="Arial"/>
                        </a:rPr>
                        <a:t>3</a:t>
                      </a:r>
                      <a:r>
                        <a:rPr dirty="0" sz="850">
                          <a:solidFill>
                            <a:srgbClr val="333D47"/>
                          </a:solidFill>
                          <a:latin typeface="Arial"/>
                          <a:cs typeface="Arial"/>
                        </a:rPr>
                        <a:t>.</a:t>
                      </a:r>
                      <a:r>
                        <a:rPr dirty="0" sz="850">
                          <a:solidFill>
                            <a:srgbClr val="333D47"/>
                          </a:solidFill>
                          <a:latin typeface="Arial"/>
                          <a:cs typeface="Arial"/>
                        </a:rPr>
                        <a:t>64</a:t>
                      </a:r>
                      <a:endParaRPr sz="850">
                        <a:latin typeface="Arial"/>
                        <a:cs typeface="Arial"/>
                      </a:endParaRPr>
                    </a:p>
                  </a:txBody>
                  <a:tcPr marL="0" marR="0" marB="0" marT="0">
                    <a:lnB w="9092">
                      <a:solidFill>
                        <a:srgbClr val="CFD1D2"/>
                      </a:solidFill>
                      <a:prstDash val="solid"/>
                    </a:lnB>
                  </a:tcPr>
                </a:tc>
              </a:tr>
              <a:tr h="171306">
                <a:tc>
                  <a:txBody>
                    <a:bodyPr/>
                    <a:lstStyle/>
                    <a:p>
                      <a:pPr marL="81280">
                        <a:lnSpc>
                          <a:spcPct val="100000"/>
                        </a:lnSpc>
                        <a:spcBef>
                          <a:spcPts val="220"/>
                        </a:spcBef>
                      </a:pPr>
                      <a:r>
                        <a:rPr dirty="0" sz="850">
                          <a:solidFill>
                            <a:srgbClr val="333D47"/>
                          </a:solidFill>
                          <a:latin typeface="Arial"/>
                          <a:cs typeface="Arial"/>
                        </a:rPr>
                        <a:t>Conference</a:t>
                      </a:r>
                      <a:r>
                        <a:rPr dirty="0" sz="850" spc="-70">
                          <a:solidFill>
                            <a:srgbClr val="333D47"/>
                          </a:solidFill>
                          <a:latin typeface="Arial"/>
                          <a:cs typeface="Arial"/>
                        </a:rPr>
                        <a:t> </a:t>
                      </a:r>
                      <a:r>
                        <a:rPr dirty="0" sz="850">
                          <a:solidFill>
                            <a:srgbClr val="333D47"/>
                          </a:solidFill>
                          <a:latin typeface="Arial"/>
                          <a:cs typeface="Arial"/>
                        </a:rPr>
                        <a:t>attendees</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79375">
                        <a:lnSpc>
                          <a:spcPct val="100000"/>
                        </a:lnSpc>
                        <a:spcBef>
                          <a:spcPts val="220"/>
                        </a:spcBef>
                      </a:pPr>
                      <a:r>
                        <a:rPr dirty="0" sz="850">
                          <a:solidFill>
                            <a:srgbClr val="333D47"/>
                          </a:solidFill>
                          <a:latin typeface="Arial"/>
                          <a:cs typeface="Arial"/>
                        </a:rPr>
                        <a:t>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10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30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lgn="r" marR="81915">
                        <a:lnSpc>
                          <a:spcPct val="100000"/>
                        </a:lnSpc>
                        <a:spcBef>
                          <a:spcPts val="220"/>
                        </a:spcBef>
                      </a:pPr>
                      <a:r>
                        <a:rPr dirty="0" sz="850">
                          <a:solidFill>
                            <a:srgbClr val="333D47"/>
                          </a:solidFill>
                          <a:latin typeface="Arial"/>
                          <a:cs typeface="Arial"/>
                        </a:rPr>
                        <a:t>50</a:t>
                      </a:r>
                      <a:r>
                        <a:rPr dirty="0" sz="850">
                          <a:solidFill>
                            <a:srgbClr val="333D47"/>
                          </a:solidFill>
                          <a:latin typeface="Arial"/>
                          <a:cs typeface="Arial"/>
                        </a:rPr>
                        <a:t>.</a:t>
                      </a:r>
                      <a:r>
                        <a:rPr dirty="0" sz="850">
                          <a:solidFill>
                            <a:srgbClr val="333D47"/>
                          </a:solidFill>
                          <a:latin typeface="Arial"/>
                          <a:cs typeface="Arial"/>
                        </a:rPr>
                        <a:t>00</a:t>
                      </a:r>
                      <a:r>
                        <a:rPr dirty="0" sz="850">
                          <a:solidFill>
                            <a:srgbClr val="333D47"/>
                          </a:solidFill>
                          <a:latin typeface="Arial"/>
                          <a:cs typeface="Arial"/>
                        </a:rPr>
                        <a:t>%</a:t>
                      </a:r>
                      <a:endParaRPr sz="850">
                        <a:latin typeface="Arial"/>
                        <a:cs typeface="Arial"/>
                      </a:endParaRPr>
                    </a:p>
                  </a:txBody>
                  <a:tcPr marL="0" marR="0" marB="0" marT="2794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c>
                  <a:txBody>
                    <a:bodyPr/>
                    <a:lstStyle/>
                    <a:p>
                      <a:pPr/>
                      <a:endParaRPr sz="850">
                        <a:latin typeface="Arial"/>
                        <a:cs typeface="Arial"/>
                      </a:endParaRPr>
                    </a:p>
                  </a:txBody>
                  <a:tcPr marL="0" marR="0" marB="0" marT="0">
                    <a:lnT w="9092">
                      <a:solidFill>
                        <a:srgbClr val="CFD1D2"/>
                      </a:solidFill>
                      <a:prstDash val="solid"/>
                    </a:lnT>
                  </a:tcPr>
                </a:tc>
              </a:tr>
              <a:tr h="129147">
                <a:tc>
                  <a:txBody>
                    <a:bodyPr/>
                    <a:lstStyle/>
                    <a:p>
                      <a:pP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0</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1</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3</a:t>
                      </a:r>
                      <a:endParaRPr sz="850">
                        <a:latin typeface="Arial"/>
                        <a:cs typeface="Arial"/>
                      </a:endParaRPr>
                    </a:p>
                  </a:txBody>
                  <a:tcPr marL="0" marR="0" marB="0" marT="0"/>
                </a:tc>
                <a:tc>
                  <a:txBody>
                    <a:bodyPr/>
                    <a:lstStyle/>
                    <a:p>
                      <a:pPr algn="r" marR="81915">
                        <a:lnSpc>
                          <a:spcPts val="1005"/>
                        </a:lnSpc>
                      </a:pPr>
                      <a:r>
                        <a:rPr dirty="0" sz="850">
                          <a:solidFill>
                            <a:srgbClr val="333D47"/>
                          </a:solidFill>
                          <a:latin typeface="Arial"/>
                          <a:cs typeface="Arial"/>
                        </a:rPr>
                        <a:t>5</a:t>
                      </a:r>
                      <a:endParaRPr sz="850">
                        <a:latin typeface="Arial"/>
                        <a:cs typeface="Arial"/>
                      </a:endParaRPr>
                    </a:p>
                  </a:txBody>
                  <a:tcPr marL="0" marR="0" marB="0" marT="0"/>
                </a:tc>
                <a:tc>
                  <a:txBody>
                    <a:bodyPr/>
                    <a:lstStyle/>
                    <a:p>
                      <a:pPr algn="r" marR="75565">
                        <a:lnSpc>
                          <a:spcPts val="1005"/>
                        </a:lnSpc>
                      </a:pPr>
                      <a:r>
                        <a:rPr dirty="0" sz="850">
                          <a:solidFill>
                            <a:srgbClr val="333D47"/>
                          </a:solidFill>
                          <a:latin typeface="Arial"/>
                          <a:cs typeface="Arial"/>
                        </a:rPr>
                        <a:t>10</a:t>
                      </a:r>
                      <a:endParaRPr sz="850">
                        <a:latin typeface="Arial"/>
                        <a:cs typeface="Arial"/>
                      </a:endParaRPr>
                    </a:p>
                  </a:txBody>
                  <a:tcPr marL="0" marR="0" marB="0" marT="0"/>
                </a:tc>
                <a:tc>
                  <a:txBody>
                    <a:bodyPr/>
                    <a:lstStyle/>
                    <a:p>
                      <a:pPr algn="r" marR="71120">
                        <a:lnSpc>
                          <a:spcPts val="1005"/>
                        </a:lnSpc>
                      </a:pPr>
                      <a:r>
                        <a:rPr dirty="0" sz="850">
                          <a:solidFill>
                            <a:srgbClr val="333D47"/>
                          </a:solidFill>
                          <a:latin typeface="Arial"/>
                          <a:cs typeface="Arial"/>
                        </a:rPr>
                        <a:t>1</a:t>
                      </a:r>
                      <a:r>
                        <a:rPr dirty="0" sz="850">
                          <a:solidFill>
                            <a:srgbClr val="333D47"/>
                          </a:solidFill>
                          <a:latin typeface="Arial"/>
                          <a:cs typeface="Arial"/>
                        </a:rPr>
                        <a:t>.</a:t>
                      </a:r>
                      <a:r>
                        <a:rPr dirty="0" sz="850">
                          <a:solidFill>
                            <a:srgbClr val="333D47"/>
                          </a:solidFill>
                          <a:latin typeface="Arial"/>
                          <a:cs typeface="Arial"/>
                        </a:rPr>
                        <a:t>90</a:t>
                      </a:r>
                      <a:endParaRPr sz="850">
                        <a:latin typeface="Arial"/>
                        <a:cs typeface="Arial"/>
                      </a:endParaRPr>
                    </a:p>
                  </a:txBody>
                  <a:tcPr marL="0" marR="0" marB="0" marT="0"/>
                </a:tc>
              </a:tr>
            </a:tbl>
          </a:graphicData>
        </a:graphic>
      </p:graphicFrame>
      <p:sp>
        <p:nvSpPr>
          <p:cNvPr id="46" name="object 46"/>
          <p:cNvSpPr txBox="1"/>
          <p:nvPr/>
        </p:nvSpPr>
        <p:spPr>
          <a:xfrm>
            <a:off x="578832" y="254429"/>
            <a:ext cx="6638925" cy="1231265"/>
          </a:xfrm>
          <a:prstGeom prst="rect">
            <a:avLst/>
          </a:prstGeom>
        </p:spPr>
        <p:txBody>
          <a:bodyPr wrap="square" lIns="0" tIns="0" rIns="0" bIns="0" rtlCol="0" vert="horz">
            <a:spAutoFit/>
          </a:bodyPr>
          <a:lstStyle/>
          <a:p>
            <a:pPr algn="ctr" marR="26670">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Q7 From </a:t>
            </a:r>
            <a:r>
              <a:rPr dirty="0" sz="1650" spc="-5">
                <a:latin typeface="Arial"/>
                <a:cs typeface="Arial"/>
              </a:rPr>
              <a:t>your company's perspective which audience(s) </a:t>
            </a:r>
            <a:r>
              <a:rPr dirty="0" sz="1650" spc="-10">
                <a:latin typeface="Arial"/>
                <a:cs typeface="Arial"/>
              </a:rPr>
              <a:t>do you </a:t>
            </a:r>
            <a:r>
              <a:rPr dirty="0" sz="1650" spc="-5">
                <a:latin typeface="Arial"/>
                <a:cs typeface="Arial"/>
              </a:rPr>
              <a:t>feel </a:t>
            </a:r>
            <a:r>
              <a:rPr dirty="0" sz="1650" spc="-10">
                <a:latin typeface="Arial"/>
                <a:cs typeface="Arial"/>
              </a:rPr>
              <a:t>we  </a:t>
            </a:r>
            <a:r>
              <a:rPr dirty="0" sz="1650" spc="-5">
                <a:latin typeface="Arial"/>
                <a:cs typeface="Arial"/>
              </a:rPr>
              <a:t>should targeting these materials</a:t>
            </a:r>
            <a:r>
              <a:rPr dirty="0" sz="1650" spc="-65">
                <a:latin typeface="Arial"/>
                <a:cs typeface="Arial"/>
              </a:rPr>
              <a:t> </a:t>
            </a:r>
            <a:r>
              <a:rPr dirty="0" sz="1650" spc="-10">
                <a:latin typeface="Arial"/>
                <a:cs typeface="Arial"/>
              </a:rPr>
              <a:t>to?</a:t>
            </a:r>
            <a:endParaRPr sz="1650">
              <a:latin typeface="Arial"/>
              <a:cs typeface="Arial"/>
            </a:endParaRPr>
          </a:p>
          <a:p>
            <a:pPr algn="ctr" marL="102235">
              <a:lnSpc>
                <a:spcPct val="100000"/>
              </a:lnSpc>
              <a:spcBef>
                <a:spcPts val="994"/>
              </a:spcBef>
              <a:tabLst>
                <a:tab pos="939165" algn="l"/>
              </a:tabLst>
            </a:pPr>
            <a:r>
              <a:rPr dirty="0" sz="850">
                <a:solidFill>
                  <a:srgbClr val="6A777E"/>
                </a:solidFill>
                <a:latin typeface="Arial"/>
                <a:cs typeface="Arial"/>
              </a:rPr>
              <a:t>Answered: 17	Skipped:</a:t>
            </a:r>
            <a:r>
              <a:rPr dirty="0" sz="850" spc="-90">
                <a:solidFill>
                  <a:srgbClr val="6A777E"/>
                </a:solidFill>
                <a:latin typeface="Arial"/>
                <a:cs typeface="Arial"/>
              </a:rPr>
              <a:t> </a:t>
            </a:r>
            <a:r>
              <a:rPr dirty="0" sz="850">
                <a:solidFill>
                  <a:srgbClr val="6A777E"/>
                </a:solidFill>
                <a:latin typeface="Arial"/>
                <a:cs typeface="Arial"/>
              </a:rPr>
              <a:t>1</a:t>
            </a:r>
            <a:endParaRPr sz="850">
              <a:latin typeface="Arial"/>
              <a:cs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59663" y="226335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 name="object 3"/>
          <p:cNvSpPr/>
          <p:nvPr/>
        </p:nvSpPr>
        <p:spPr>
          <a:xfrm>
            <a:off x="1068908" y="226335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 name="object 4"/>
          <p:cNvSpPr/>
          <p:nvPr/>
        </p:nvSpPr>
        <p:spPr>
          <a:xfrm>
            <a:off x="5997244" y="226335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 name="object 5"/>
          <p:cNvSpPr/>
          <p:nvPr/>
        </p:nvSpPr>
        <p:spPr>
          <a:xfrm>
            <a:off x="359663" y="226335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6" name="object 6"/>
          <p:cNvSpPr/>
          <p:nvPr/>
        </p:nvSpPr>
        <p:spPr>
          <a:xfrm>
            <a:off x="359663" y="248158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7" name="object 7"/>
          <p:cNvSpPr/>
          <p:nvPr/>
        </p:nvSpPr>
        <p:spPr>
          <a:xfrm>
            <a:off x="1068908" y="226335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8" name="object 8"/>
          <p:cNvSpPr/>
          <p:nvPr/>
        </p:nvSpPr>
        <p:spPr>
          <a:xfrm>
            <a:off x="1068908" y="248158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9" name="object 9"/>
          <p:cNvSpPr/>
          <p:nvPr/>
        </p:nvSpPr>
        <p:spPr>
          <a:xfrm>
            <a:off x="5997244" y="226335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0" name="object 10"/>
          <p:cNvSpPr/>
          <p:nvPr/>
        </p:nvSpPr>
        <p:spPr>
          <a:xfrm>
            <a:off x="5997244" y="248158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1" name="object 11"/>
          <p:cNvSpPr/>
          <p:nvPr/>
        </p:nvSpPr>
        <p:spPr>
          <a:xfrm>
            <a:off x="359663" y="248158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2" name="object 12"/>
          <p:cNvSpPr/>
          <p:nvPr/>
        </p:nvSpPr>
        <p:spPr>
          <a:xfrm>
            <a:off x="359663" y="2836209"/>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3" name="object 13"/>
          <p:cNvSpPr/>
          <p:nvPr/>
        </p:nvSpPr>
        <p:spPr>
          <a:xfrm>
            <a:off x="1068908" y="248158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14" name="object 14"/>
          <p:cNvSpPr/>
          <p:nvPr/>
        </p:nvSpPr>
        <p:spPr>
          <a:xfrm>
            <a:off x="1068908" y="2836209"/>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15" name="object 15"/>
          <p:cNvSpPr/>
          <p:nvPr/>
        </p:nvSpPr>
        <p:spPr>
          <a:xfrm>
            <a:off x="5997244" y="248158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6" name="object 16"/>
          <p:cNvSpPr/>
          <p:nvPr/>
        </p:nvSpPr>
        <p:spPr>
          <a:xfrm>
            <a:off x="5997244" y="2836209"/>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17" name="object 17"/>
          <p:cNvSpPr/>
          <p:nvPr/>
        </p:nvSpPr>
        <p:spPr>
          <a:xfrm>
            <a:off x="359663" y="2836209"/>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8" name="object 18"/>
          <p:cNvSpPr/>
          <p:nvPr/>
        </p:nvSpPr>
        <p:spPr>
          <a:xfrm>
            <a:off x="359663" y="305443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19" name="object 19"/>
          <p:cNvSpPr/>
          <p:nvPr/>
        </p:nvSpPr>
        <p:spPr>
          <a:xfrm>
            <a:off x="1068908" y="2836209"/>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0" name="object 20"/>
          <p:cNvSpPr/>
          <p:nvPr/>
        </p:nvSpPr>
        <p:spPr>
          <a:xfrm>
            <a:off x="1068908" y="305443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1" name="object 21"/>
          <p:cNvSpPr/>
          <p:nvPr/>
        </p:nvSpPr>
        <p:spPr>
          <a:xfrm>
            <a:off x="5997244" y="2836209"/>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2" name="object 22"/>
          <p:cNvSpPr/>
          <p:nvPr/>
        </p:nvSpPr>
        <p:spPr>
          <a:xfrm>
            <a:off x="5997244" y="305443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3" name="object 23"/>
          <p:cNvSpPr/>
          <p:nvPr/>
        </p:nvSpPr>
        <p:spPr>
          <a:xfrm>
            <a:off x="359663" y="3054438"/>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24" name="object 24"/>
          <p:cNvSpPr/>
          <p:nvPr/>
        </p:nvSpPr>
        <p:spPr>
          <a:xfrm>
            <a:off x="359663" y="327266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25" name="object 25"/>
          <p:cNvSpPr/>
          <p:nvPr/>
        </p:nvSpPr>
        <p:spPr>
          <a:xfrm>
            <a:off x="1068908" y="3054438"/>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6" name="object 26"/>
          <p:cNvSpPr/>
          <p:nvPr/>
        </p:nvSpPr>
        <p:spPr>
          <a:xfrm>
            <a:off x="1068908" y="327266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27" name="object 27"/>
          <p:cNvSpPr/>
          <p:nvPr/>
        </p:nvSpPr>
        <p:spPr>
          <a:xfrm>
            <a:off x="5997244" y="3054438"/>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8" name="object 28"/>
          <p:cNvSpPr/>
          <p:nvPr/>
        </p:nvSpPr>
        <p:spPr>
          <a:xfrm>
            <a:off x="5997244" y="327266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29" name="object 29"/>
          <p:cNvSpPr/>
          <p:nvPr/>
        </p:nvSpPr>
        <p:spPr>
          <a:xfrm>
            <a:off x="359663" y="3272667"/>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0" name="object 30"/>
          <p:cNvSpPr/>
          <p:nvPr/>
        </p:nvSpPr>
        <p:spPr>
          <a:xfrm>
            <a:off x="359663" y="3490896"/>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1" name="object 31"/>
          <p:cNvSpPr/>
          <p:nvPr/>
        </p:nvSpPr>
        <p:spPr>
          <a:xfrm>
            <a:off x="1068908" y="3272667"/>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2" name="object 32"/>
          <p:cNvSpPr/>
          <p:nvPr/>
        </p:nvSpPr>
        <p:spPr>
          <a:xfrm>
            <a:off x="1068908" y="3490896"/>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3" name="object 33"/>
          <p:cNvSpPr/>
          <p:nvPr/>
        </p:nvSpPr>
        <p:spPr>
          <a:xfrm>
            <a:off x="5997244" y="3272667"/>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34" name="object 34"/>
          <p:cNvSpPr/>
          <p:nvPr/>
        </p:nvSpPr>
        <p:spPr>
          <a:xfrm>
            <a:off x="5997244" y="3490896"/>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35" name="object 35"/>
          <p:cNvSpPr/>
          <p:nvPr/>
        </p:nvSpPr>
        <p:spPr>
          <a:xfrm>
            <a:off x="359663" y="3490896"/>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6" name="object 36"/>
          <p:cNvSpPr/>
          <p:nvPr/>
        </p:nvSpPr>
        <p:spPr>
          <a:xfrm>
            <a:off x="359663" y="3709125"/>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37" name="object 37"/>
          <p:cNvSpPr/>
          <p:nvPr/>
        </p:nvSpPr>
        <p:spPr>
          <a:xfrm>
            <a:off x="1068908" y="3490896"/>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8" name="object 38"/>
          <p:cNvSpPr/>
          <p:nvPr/>
        </p:nvSpPr>
        <p:spPr>
          <a:xfrm>
            <a:off x="1068908" y="3709125"/>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39" name="object 39"/>
          <p:cNvSpPr/>
          <p:nvPr/>
        </p:nvSpPr>
        <p:spPr>
          <a:xfrm>
            <a:off x="5997244" y="3490896"/>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0" name="object 40"/>
          <p:cNvSpPr/>
          <p:nvPr/>
        </p:nvSpPr>
        <p:spPr>
          <a:xfrm>
            <a:off x="5997244" y="3709125"/>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1" name="object 41"/>
          <p:cNvSpPr/>
          <p:nvPr/>
        </p:nvSpPr>
        <p:spPr>
          <a:xfrm>
            <a:off x="359663" y="3709125"/>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2" name="object 42"/>
          <p:cNvSpPr/>
          <p:nvPr/>
        </p:nvSpPr>
        <p:spPr>
          <a:xfrm>
            <a:off x="359663" y="392735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3" name="object 43"/>
          <p:cNvSpPr/>
          <p:nvPr/>
        </p:nvSpPr>
        <p:spPr>
          <a:xfrm>
            <a:off x="1068908" y="3709125"/>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4" name="object 44"/>
          <p:cNvSpPr/>
          <p:nvPr/>
        </p:nvSpPr>
        <p:spPr>
          <a:xfrm>
            <a:off x="1068908" y="392735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45" name="object 45"/>
          <p:cNvSpPr/>
          <p:nvPr/>
        </p:nvSpPr>
        <p:spPr>
          <a:xfrm>
            <a:off x="5997244" y="3709125"/>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6" name="object 46"/>
          <p:cNvSpPr/>
          <p:nvPr/>
        </p:nvSpPr>
        <p:spPr>
          <a:xfrm>
            <a:off x="5997244" y="392735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47" name="object 47"/>
          <p:cNvSpPr/>
          <p:nvPr/>
        </p:nvSpPr>
        <p:spPr>
          <a:xfrm>
            <a:off x="359663" y="3927354"/>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8" name="object 48"/>
          <p:cNvSpPr/>
          <p:nvPr/>
        </p:nvSpPr>
        <p:spPr>
          <a:xfrm>
            <a:off x="359663" y="4145583"/>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49" name="object 49"/>
          <p:cNvSpPr/>
          <p:nvPr/>
        </p:nvSpPr>
        <p:spPr>
          <a:xfrm>
            <a:off x="1068908" y="3927354"/>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0" name="object 50"/>
          <p:cNvSpPr/>
          <p:nvPr/>
        </p:nvSpPr>
        <p:spPr>
          <a:xfrm>
            <a:off x="1068908" y="4145583"/>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1" name="object 51"/>
          <p:cNvSpPr/>
          <p:nvPr/>
        </p:nvSpPr>
        <p:spPr>
          <a:xfrm>
            <a:off x="5997244" y="3927354"/>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2" name="object 52"/>
          <p:cNvSpPr/>
          <p:nvPr/>
        </p:nvSpPr>
        <p:spPr>
          <a:xfrm>
            <a:off x="5997244" y="4145583"/>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3" name="object 53"/>
          <p:cNvSpPr/>
          <p:nvPr/>
        </p:nvSpPr>
        <p:spPr>
          <a:xfrm>
            <a:off x="359663" y="4145583"/>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54" name="object 54"/>
          <p:cNvSpPr/>
          <p:nvPr/>
        </p:nvSpPr>
        <p:spPr>
          <a:xfrm>
            <a:off x="359663" y="4363812"/>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55" name="object 55"/>
          <p:cNvSpPr/>
          <p:nvPr/>
        </p:nvSpPr>
        <p:spPr>
          <a:xfrm>
            <a:off x="1068908" y="4145583"/>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6" name="object 56"/>
          <p:cNvSpPr/>
          <p:nvPr/>
        </p:nvSpPr>
        <p:spPr>
          <a:xfrm>
            <a:off x="1068908" y="4363812"/>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57" name="object 57"/>
          <p:cNvSpPr/>
          <p:nvPr/>
        </p:nvSpPr>
        <p:spPr>
          <a:xfrm>
            <a:off x="5997244" y="4145583"/>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8" name="object 58"/>
          <p:cNvSpPr/>
          <p:nvPr/>
        </p:nvSpPr>
        <p:spPr>
          <a:xfrm>
            <a:off x="5997244" y="4363812"/>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59" name="object 59"/>
          <p:cNvSpPr/>
          <p:nvPr/>
        </p:nvSpPr>
        <p:spPr>
          <a:xfrm>
            <a:off x="359663" y="4363812"/>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60" name="object 60"/>
          <p:cNvSpPr/>
          <p:nvPr/>
        </p:nvSpPr>
        <p:spPr>
          <a:xfrm>
            <a:off x="359663" y="4582041"/>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61" name="object 61"/>
          <p:cNvSpPr/>
          <p:nvPr/>
        </p:nvSpPr>
        <p:spPr>
          <a:xfrm>
            <a:off x="1068908" y="4363812"/>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62" name="object 62"/>
          <p:cNvSpPr/>
          <p:nvPr/>
        </p:nvSpPr>
        <p:spPr>
          <a:xfrm>
            <a:off x="1068908" y="4582041"/>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63" name="object 63"/>
          <p:cNvSpPr/>
          <p:nvPr/>
        </p:nvSpPr>
        <p:spPr>
          <a:xfrm>
            <a:off x="5997244" y="4363812"/>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64" name="object 64"/>
          <p:cNvSpPr/>
          <p:nvPr/>
        </p:nvSpPr>
        <p:spPr>
          <a:xfrm>
            <a:off x="5997244" y="4582041"/>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65" name="object 65"/>
          <p:cNvSpPr/>
          <p:nvPr/>
        </p:nvSpPr>
        <p:spPr>
          <a:xfrm>
            <a:off x="359663" y="4582041"/>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66" name="object 66"/>
          <p:cNvSpPr/>
          <p:nvPr/>
        </p:nvSpPr>
        <p:spPr>
          <a:xfrm>
            <a:off x="359663" y="4800270"/>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67" name="object 67"/>
          <p:cNvSpPr/>
          <p:nvPr/>
        </p:nvSpPr>
        <p:spPr>
          <a:xfrm>
            <a:off x="1068908" y="4582041"/>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68" name="object 68"/>
          <p:cNvSpPr/>
          <p:nvPr/>
        </p:nvSpPr>
        <p:spPr>
          <a:xfrm>
            <a:off x="1068908" y="4800270"/>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69" name="object 69"/>
          <p:cNvSpPr/>
          <p:nvPr/>
        </p:nvSpPr>
        <p:spPr>
          <a:xfrm>
            <a:off x="5997244" y="4582041"/>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70" name="object 70"/>
          <p:cNvSpPr/>
          <p:nvPr/>
        </p:nvSpPr>
        <p:spPr>
          <a:xfrm>
            <a:off x="5997244" y="4800270"/>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71" name="object 71"/>
          <p:cNvSpPr/>
          <p:nvPr/>
        </p:nvSpPr>
        <p:spPr>
          <a:xfrm>
            <a:off x="359663" y="4800270"/>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72" name="object 72"/>
          <p:cNvSpPr/>
          <p:nvPr/>
        </p:nvSpPr>
        <p:spPr>
          <a:xfrm>
            <a:off x="359663" y="5018499"/>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73" name="object 73"/>
          <p:cNvSpPr/>
          <p:nvPr/>
        </p:nvSpPr>
        <p:spPr>
          <a:xfrm>
            <a:off x="1068908" y="4800270"/>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74" name="object 74"/>
          <p:cNvSpPr/>
          <p:nvPr/>
        </p:nvSpPr>
        <p:spPr>
          <a:xfrm>
            <a:off x="1068908" y="5018499"/>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75" name="object 75"/>
          <p:cNvSpPr/>
          <p:nvPr/>
        </p:nvSpPr>
        <p:spPr>
          <a:xfrm>
            <a:off x="5997244" y="4800270"/>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76" name="object 76"/>
          <p:cNvSpPr/>
          <p:nvPr/>
        </p:nvSpPr>
        <p:spPr>
          <a:xfrm>
            <a:off x="5997244" y="5018499"/>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sp>
        <p:nvSpPr>
          <p:cNvPr id="77" name="object 77"/>
          <p:cNvSpPr/>
          <p:nvPr/>
        </p:nvSpPr>
        <p:spPr>
          <a:xfrm>
            <a:off x="359663" y="5018499"/>
            <a:ext cx="718820" cy="0"/>
          </a:xfrm>
          <a:custGeom>
            <a:avLst/>
            <a:gdLst/>
            <a:ahLst/>
            <a:cxnLst/>
            <a:rect l="l" t="t" r="r" b="b"/>
            <a:pathLst>
              <a:path w="718819" h="0">
                <a:moveTo>
                  <a:pt x="0" y="0"/>
                </a:moveTo>
                <a:lnTo>
                  <a:pt x="718336" y="0"/>
                </a:lnTo>
              </a:path>
            </a:pathLst>
          </a:custGeom>
          <a:ln w="9092">
            <a:solidFill>
              <a:srgbClr val="CFD1D2"/>
            </a:solidFill>
          </a:ln>
        </p:spPr>
        <p:txBody>
          <a:bodyPr wrap="square" lIns="0" tIns="0" rIns="0" bIns="0" rtlCol="0"/>
          <a:lstStyle/>
          <a:p/>
        </p:txBody>
      </p:sp>
      <p:sp>
        <p:nvSpPr>
          <p:cNvPr id="78" name="object 78"/>
          <p:cNvSpPr/>
          <p:nvPr/>
        </p:nvSpPr>
        <p:spPr>
          <a:xfrm>
            <a:off x="1068908" y="5018499"/>
            <a:ext cx="4937760" cy="0"/>
          </a:xfrm>
          <a:custGeom>
            <a:avLst/>
            <a:gdLst/>
            <a:ahLst/>
            <a:cxnLst/>
            <a:rect l="l" t="t" r="r" b="b"/>
            <a:pathLst>
              <a:path w="4937760" h="0">
                <a:moveTo>
                  <a:pt x="0" y="0"/>
                </a:moveTo>
                <a:lnTo>
                  <a:pt x="4937429" y="0"/>
                </a:lnTo>
              </a:path>
            </a:pathLst>
          </a:custGeom>
          <a:ln w="9092">
            <a:solidFill>
              <a:srgbClr val="CFD1D2"/>
            </a:solidFill>
          </a:ln>
        </p:spPr>
        <p:txBody>
          <a:bodyPr wrap="square" lIns="0" tIns="0" rIns="0" bIns="0" rtlCol="0"/>
          <a:lstStyle/>
          <a:p/>
        </p:txBody>
      </p:sp>
      <p:sp>
        <p:nvSpPr>
          <p:cNvPr id="79" name="object 79"/>
          <p:cNvSpPr/>
          <p:nvPr/>
        </p:nvSpPr>
        <p:spPr>
          <a:xfrm>
            <a:off x="5997244" y="5018499"/>
            <a:ext cx="1409700" cy="0"/>
          </a:xfrm>
          <a:custGeom>
            <a:avLst/>
            <a:gdLst/>
            <a:ahLst/>
            <a:cxnLst/>
            <a:rect l="l" t="t" r="r" b="b"/>
            <a:pathLst>
              <a:path w="1409700" h="0">
                <a:moveTo>
                  <a:pt x="0" y="0"/>
                </a:moveTo>
                <a:lnTo>
                  <a:pt x="1409395" y="0"/>
                </a:lnTo>
              </a:path>
            </a:pathLst>
          </a:custGeom>
          <a:ln w="9092">
            <a:solidFill>
              <a:srgbClr val="CFD1D2"/>
            </a:solidFill>
          </a:ln>
        </p:spPr>
        <p:txBody>
          <a:bodyPr wrap="square" lIns="0" tIns="0" rIns="0" bIns="0" rtlCol="0"/>
          <a:lstStyle/>
          <a:p/>
        </p:txBody>
      </p:sp>
      <p:graphicFrame>
        <p:nvGraphicFramePr>
          <p:cNvPr id="80" name="object 80"/>
          <p:cNvGraphicFramePr>
            <a:graphicFrameLocks noGrp="1"/>
          </p:cNvGraphicFramePr>
          <p:nvPr/>
        </p:nvGraphicFramePr>
        <p:xfrm>
          <a:off x="359663" y="1849632"/>
          <a:ext cx="7047230" cy="200660"/>
        </p:xfrm>
        <a:graphic>
          <a:graphicData uri="http://schemas.openxmlformats.org/drawingml/2006/table">
            <a:tbl>
              <a:tblPr firstRow="1" bandRow="1">
                <a:tableStyleId>{2D5ABB26-0587-4C30-8999-92F81FD0307C}</a:tableStyleId>
              </a:tblPr>
              <a:tblGrid>
                <a:gridCol w="713790"/>
                <a:gridCol w="4928336"/>
                <a:gridCol w="1404848"/>
              </a:tblGrid>
              <a:tr h="200043">
                <a:tc>
                  <a:txBody>
                    <a:bodyPr/>
                    <a:lstStyle/>
                    <a:p>
                      <a:pPr marL="81280">
                        <a:lnSpc>
                          <a:spcPct val="100000"/>
                        </a:lnSpc>
                        <a:spcBef>
                          <a:spcPts val="220"/>
                        </a:spcBef>
                      </a:pPr>
                      <a:r>
                        <a:rPr dirty="0" sz="850" b="1">
                          <a:solidFill>
                            <a:srgbClr val="333D47"/>
                          </a:solidFill>
                          <a:latin typeface="Arial"/>
                          <a:cs typeface="Arial"/>
                        </a:rPr>
                        <a:t>#</a:t>
                      </a:r>
                      <a:endParaRPr sz="850">
                        <a:latin typeface="Arial"/>
                        <a:cs typeface="Arial"/>
                      </a:endParaRPr>
                    </a:p>
                  </a:txBody>
                  <a:tcPr marL="0" marR="0" marB="0" marT="27940">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RESPONSES</a:t>
                      </a:r>
                      <a:endParaRPr sz="850">
                        <a:latin typeface="Arial"/>
                        <a:cs typeface="Arial"/>
                      </a:endParaRPr>
                    </a:p>
                  </a:txBody>
                  <a:tcPr marL="0" marR="0" marB="0" marT="27940">
                    <a:lnL w="9092">
                      <a:solidFill>
                        <a:srgbClr val="FFFFFF"/>
                      </a:solidFill>
                      <a:prstDash val="solid"/>
                    </a:lnL>
                    <a:lnR w="9092">
                      <a:solidFill>
                        <a:srgbClr val="FFFFFF"/>
                      </a:solidFill>
                      <a:prstDash val="solid"/>
                    </a:lnR>
                    <a:solidFill>
                      <a:srgbClr val="ECEDED"/>
                    </a:solidFill>
                  </a:tcPr>
                </a:tc>
                <a:tc>
                  <a:txBody>
                    <a:bodyPr/>
                    <a:lstStyle/>
                    <a:p>
                      <a:pPr marL="81280">
                        <a:lnSpc>
                          <a:spcPct val="100000"/>
                        </a:lnSpc>
                        <a:spcBef>
                          <a:spcPts val="220"/>
                        </a:spcBef>
                      </a:pPr>
                      <a:r>
                        <a:rPr dirty="0" sz="850" b="1">
                          <a:solidFill>
                            <a:srgbClr val="333D47"/>
                          </a:solidFill>
                          <a:latin typeface="Arial"/>
                          <a:cs typeface="Arial"/>
                        </a:rPr>
                        <a:t>DATE</a:t>
                      </a:r>
                      <a:endParaRPr sz="850">
                        <a:latin typeface="Arial"/>
                        <a:cs typeface="Arial"/>
                      </a:endParaRPr>
                    </a:p>
                  </a:txBody>
                  <a:tcPr marL="0" marR="0" marB="0" marT="27940">
                    <a:lnL w="9092">
                      <a:solidFill>
                        <a:srgbClr val="FFFFFF"/>
                      </a:solidFill>
                      <a:prstDash val="solid"/>
                    </a:lnL>
                    <a:solidFill>
                      <a:srgbClr val="ECEDED"/>
                    </a:solidFill>
                  </a:tcPr>
                </a:tc>
              </a:tr>
            </a:tbl>
          </a:graphicData>
        </a:graphic>
      </p:graphicFrame>
      <p:sp>
        <p:nvSpPr>
          <p:cNvPr id="125" name="object 125"/>
          <p:cNvSpPr txBox="1">
            <a:spLocks noGrp="1"/>
          </p:cNvSpPr>
          <p:nvPr>
            <p:ph type="sldNum" idx="7" sz="quarter"/>
          </p:nvPr>
        </p:nvSpPr>
        <p:spPr>
          <a:prstGeom prst="rect"/>
        </p:spPr>
        <p:txBody>
          <a:bodyPr wrap="square" lIns="0" tIns="0" rIns="0" bIns="0" rtlCol="0" vert="horz">
            <a:spAutoFit/>
          </a:bodyPr>
          <a:lstStyle/>
          <a:p>
            <a:pPr marL="25400">
              <a:lnSpc>
                <a:spcPts val="1425"/>
              </a:lnSpc>
            </a:pPr>
            <a:fld id="{81D60167-4931-47E6-BA6A-407CBD079E47}" type="slidenum">
              <a:rPr dirty="0" spc="-5"/>
              <a:t>1</a:t>
            </a:fld>
            <a:r>
              <a:rPr dirty="0" spc="-5"/>
              <a:t> /</a:t>
            </a:r>
            <a:r>
              <a:rPr dirty="0" spc="-95"/>
              <a:t> </a:t>
            </a:r>
            <a:r>
              <a:rPr dirty="0" spc="-5"/>
              <a:t>8</a:t>
            </a:r>
          </a:p>
        </p:txBody>
      </p:sp>
      <p:sp>
        <p:nvSpPr>
          <p:cNvPr id="81" name="object 81"/>
          <p:cNvSpPr txBox="1"/>
          <p:nvPr/>
        </p:nvSpPr>
        <p:spPr>
          <a:xfrm>
            <a:off x="428799" y="2078117"/>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a:t>
            </a:r>
            <a:endParaRPr sz="850">
              <a:latin typeface="Arial"/>
              <a:cs typeface="Arial"/>
            </a:endParaRPr>
          </a:p>
        </p:txBody>
      </p:sp>
      <p:sp>
        <p:nvSpPr>
          <p:cNvPr id="82" name="object 82"/>
          <p:cNvSpPr txBox="1"/>
          <p:nvPr/>
        </p:nvSpPr>
        <p:spPr>
          <a:xfrm>
            <a:off x="1147136" y="2078117"/>
            <a:ext cx="83756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Spanish</a:t>
            </a:r>
            <a:r>
              <a:rPr dirty="0" sz="850" spc="-75">
                <a:solidFill>
                  <a:srgbClr val="333D47"/>
                </a:solidFill>
                <a:latin typeface="Arial"/>
                <a:cs typeface="Arial"/>
              </a:rPr>
              <a:t> </a:t>
            </a:r>
            <a:r>
              <a:rPr dirty="0" sz="850">
                <a:solidFill>
                  <a:srgbClr val="333D47"/>
                </a:solidFill>
                <a:latin typeface="Arial"/>
                <a:cs typeface="Arial"/>
              </a:rPr>
              <a:t>(LatAm)</a:t>
            </a:r>
            <a:endParaRPr sz="850">
              <a:latin typeface="Arial"/>
              <a:cs typeface="Arial"/>
            </a:endParaRPr>
          </a:p>
        </p:txBody>
      </p:sp>
      <p:sp>
        <p:nvSpPr>
          <p:cNvPr id="83" name="object 83"/>
          <p:cNvSpPr txBox="1"/>
          <p:nvPr/>
        </p:nvSpPr>
        <p:spPr>
          <a:xfrm>
            <a:off x="6075473" y="2078117"/>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8/21/2018 2:18</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84" name="object 84"/>
          <p:cNvSpPr txBox="1"/>
          <p:nvPr/>
        </p:nvSpPr>
        <p:spPr>
          <a:xfrm>
            <a:off x="428799" y="2296346"/>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2</a:t>
            </a:r>
            <a:endParaRPr sz="850">
              <a:latin typeface="Arial"/>
              <a:cs typeface="Arial"/>
            </a:endParaRPr>
          </a:p>
        </p:txBody>
      </p:sp>
      <p:sp>
        <p:nvSpPr>
          <p:cNvPr id="85" name="object 85"/>
          <p:cNvSpPr txBox="1"/>
          <p:nvPr/>
        </p:nvSpPr>
        <p:spPr>
          <a:xfrm>
            <a:off x="1147136" y="2296346"/>
            <a:ext cx="28575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N</a:t>
            </a:r>
            <a:r>
              <a:rPr dirty="0" sz="850">
                <a:solidFill>
                  <a:srgbClr val="333D47"/>
                </a:solidFill>
                <a:latin typeface="Arial"/>
                <a:cs typeface="Arial"/>
              </a:rPr>
              <a:t>one</a:t>
            </a:r>
            <a:endParaRPr sz="850">
              <a:latin typeface="Arial"/>
              <a:cs typeface="Arial"/>
            </a:endParaRPr>
          </a:p>
        </p:txBody>
      </p:sp>
      <p:sp>
        <p:nvSpPr>
          <p:cNvPr id="86" name="object 86"/>
          <p:cNvSpPr txBox="1"/>
          <p:nvPr/>
        </p:nvSpPr>
        <p:spPr>
          <a:xfrm>
            <a:off x="6075473" y="2296346"/>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8/17/2018 2:32</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87" name="object 87"/>
          <p:cNvSpPr txBox="1"/>
          <p:nvPr/>
        </p:nvSpPr>
        <p:spPr>
          <a:xfrm>
            <a:off x="428799" y="2514575"/>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3</a:t>
            </a:r>
            <a:endParaRPr sz="850">
              <a:latin typeface="Arial"/>
              <a:cs typeface="Arial"/>
            </a:endParaRPr>
          </a:p>
        </p:txBody>
      </p:sp>
      <p:sp>
        <p:nvSpPr>
          <p:cNvPr id="88" name="object 88"/>
          <p:cNvSpPr txBox="1"/>
          <p:nvPr/>
        </p:nvSpPr>
        <p:spPr>
          <a:xfrm>
            <a:off x="1147136" y="2507709"/>
            <a:ext cx="4388485" cy="287020"/>
          </a:xfrm>
          <a:prstGeom prst="rect">
            <a:avLst/>
          </a:prstGeom>
        </p:spPr>
        <p:txBody>
          <a:bodyPr wrap="square" lIns="0" tIns="0" rIns="0" bIns="0" rtlCol="0" vert="horz">
            <a:spAutoFit/>
          </a:bodyPr>
          <a:lstStyle/>
          <a:p>
            <a:pPr marL="12700" marR="5080">
              <a:lnSpc>
                <a:spcPct val="105300"/>
              </a:lnSpc>
            </a:pPr>
            <a:r>
              <a:rPr dirty="0" sz="850">
                <a:solidFill>
                  <a:srgbClr val="333D47"/>
                </a:solidFill>
                <a:latin typeface="Arial"/>
                <a:cs typeface="Arial"/>
              </a:rPr>
              <a:t>Thinking in the context of global clinical trials: as many as possible, most notably: Spanish,  Chinese, French, Japanese, German</a:t>
            </a:r>
            <a:r>
              <a:rPr dirty="0" sz="850" spc="-50">
                <a:solidFill>
                  <a:srgbClr val="333D47"/>
                </a:solidFill>
                <a:latin typeface="Arial"/>
                <a:cs typeface="Arial"/>
              </a:rPr>
              <a:t> </a:t>
            </a:r>
            <a:r>
              <a:rPr dirty="0" sz="850">
                <a:solidFill>
                  <a:srgbClr val="333D47"/>
                </a:solidFill>
                <a:latin typeface="Arial"/>
                <a:cs typeface="Arial"/>
              </a:rPr>
              <a:t>...</a:t>
            </a:r>
            <a:endParaRPr sz="850">
              <a:latin typeface="Arial"/>
              <a:cs typeface="Arial"/>
            </a:endParaRPr>
          </a:p>
        </p:txBody>
      </p:sp>
      <p:sp>
        <p:nvSpPr>
          <p:cNvPr id="89" name="object 89"/>
          <p:cNvSpPr txBox="1"/>
          <p:nvPr/>
        </p:nvSpPr>
        <p:spPr>
          <a:xfrm>
            <a:off x="6075473" y="2514575"/>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8/17/2018 1:53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90" name="object 90"/>
          <p:cNvSpPr txBox="1"/>
          <p:nvPr/>
        </p:nvSpPr>
        <p:spPr>
          <a:xfrm>
            <a:off x="428799" y="2869196"/>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4</a:t>
            </a:r>
            <a:endParaRPr sz="850">
              <a:latin typeface="Arial"/>
              <a:cs typeface="Arial"/>
            </a:endParaRPr>
          </a:p>
        </p:txBody>
      </p:sp>
      <p:sp>
        <p:nvSpPr>
          <p:cNvPr id="91" name="object 91"/>
          <p:cNvSpPr txBox="1"/>
          <p:nvPr/>
        </p:nvSpPr>
        <p:spPr>
          <a:xfrm>
            <a:off x="1147136" y="2869196"/>
            <a:ext cx="41910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Span</a:t>
            </a:r>
            <a:r>
              <a:rPr dirty="0" sz="850">
                <a:solidFill>
                  <a:srgbClr val="333D47"/>
                </a:solidFill>
                <a:latin typeface="Arial"/>
                <a:cs typeface="Arial"/>
              </a:rPr>
              <a:t>i</a:t>
            </a:r>
            <a:r>
              <a:rPr dirty="0" sz="850">
                <a:solidFill>
                  <a:srgbClr val="333D47"/>
                </a:solidFill>
                <a:latin typeface="Arial"/>
                <a:cs typeface="Arial"/>
              </a:rPr>
              <a:t>s</a:t>
            </a:r>
            <a:r>
              <a:rPr dirty="0" sz="850">
                <a:solidFill>
                  <a:srgbClr val="333D47"/>
                </a:solidFill>
                <a:latin typeface="Arial"/>
                <a:cs typeface="Arial"/>
              </a:rPr>
              <a:t>h</a:t>
            </a:r>
            <a:endParaRPr sz="850">
              <a:latin typeface="Arial"/>
              <a:cs typeface="Arial"/>
            </a:endParaRPr>
          </a:p>
        </p:txBody>
      </p:sp>
      <p:sp>
        <p:nvSpPr>
          <p:cNvPr id="92" name="object 92"/>
          <p:cNvSpPr txBox="1"/>
          <p:nvPr/>
        </p:nvSpPr>
        <p:spPr>
          <a:xfrm>
            <a:off x="6075473" y="2869196"/>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8/16/2018 8:36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93" name="object 93"/>
          <p:cNvSpPr txBox="1"/>
          <p:nvPr/>
        </p:nvSpPr>
        <p:spPr>
          <a:xfrm>
            <a:off x="428799" y="3087426"/>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5</a:t>
            </a:r>
            <a:endParaRPr sz="850">
              <a:latin typeface="Arial"/>
              <a:cs typeface="Arial"/>
            </a:endParaRPr>
          </a:p>
        </p:txBody>
      </p:sp>
      <p:sp>
        <p:nvSpPr>
          <p:cNvPr id="94" name="object 94"/>
          <p:cNvSpPr txBox="1"/>
          <p:nvPr/>
        </p:nvSpPr>
        <p:spPr>
          <a:xfrm>
            <a:off x="1147136" y="3087426"/>
            <a:ext cx="1771014"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Japanese, Chinese, Indian,</a:t>
            </a:r>
            <a:r>
              <a:rPr dirty="0" sz="850" spc="-65">
                <a:solidFill>
                  <a:srgbClr val="333D47"/>
                </a:solidFill>
                <a:latin typeface="Arial"/>
                <a:cs typeface="Arial"/>
              </a:rPr>
              <a:t> </a:t>
            </a:r>
            <a:r>
              <a:rPr dirty="0" sz="850">
                <a:solidFill>
                  <a:srgbClr val="333D47"/>
                </a:solidFill>
                <a:latin typeface="Arial"/>
                <a:cs typeface="Arial"/>
              </a:rPr>
              <a:t>Spanish</a:t>
            </a:r>
            <a:endParaRPr sz="850">
              <a:latin typeface="Arial"/>
              <a:cs typeface="Arial"/>
            </a:endParaRPr>
          </a:p>
        </p:txBody>
      </p:sp>
      <p:sp>
        <p:nvSpPr>
          <p:cNvPr id="95" name="object 95"/>
          <p:cNvSpPr txBox="1"/>
          <p:nvPr/>
        </p:nvSpPr>
        <p:spPr>
          <a:xfrm>
            <a:off x="6075473" y="3087426"/>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8/16/2018 5:17</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96" name="object 96"/>
          <p:cNvSpPr txBox="1"/>
          <p:nvPr/>
        </p:nvSpPr>
        <p:spPr>
          <a:xfrm>
            <a:off x="428799" y="3305654"/>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6</a:t>
            </a:r>
            <a:endParaRPr sz="850">
              <a:latin typeface="Arial"/>
              <a:cs typeface="Arial"/>
            </a:endParaRPr>
          </a:p>
        </p:txBody>
      </p:sp>
      <p:sp>
        <p:nvSpPr>
          <p:cNvPr id="97" name="object 97"/>
          <p:cNvSpPr txBox="1"/>
          <p:nvPr/>
        </p:nvSpPr>
        <p:spPr>
          <a:xfrm>
            <a:off x="1147136" y="3305654"/>
            <a:ext cx="41910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Span</a:t>
            </a:r>
            <a:r>
              <a:rPr dirty="0" sz="850">
                <a:solidFill>
                  <a:srgbClr val="333D47"/>
                </a:solidFill>
                <a:latin typeface="Arial"/>
                <a:cs typeface="Arial"/>
              </a:rPr>
              <a:t>i</a:t>
            </a:r>
            <a:r>
              <a:rPr dirty="0" sz="850">
                <a:solidFill>
                  <a:srgbClr val="333D47"/>
                </a:solidFill>
                <a:latin typeface="Arial"/>
                <a:cs typeface="Arial"/>
              </a:rPr>
              <a:t>s</a:t>
            </a:r>
            <a:r>
              <a:rPr dirty="0" sz="850">
                <a:solidFill>
                  <a:srgbClr val="333D47"/>
                </a:solidFill>
                <a:latin typeface="Arial"/>
                <a:cs typeface="Arial"/>
              </a:rPr>
              <a:t>h</a:t>
            </a:r>
            <a:endParaRPr sz="850">
              <a:latin typeface="Arial"/>
              <a:cs typeface="Arial"/>
            </a:endParaRPr>
          </a:p>
        </p:txBody>
      </p:sp>
      <p:sp>
        <p:nvSpPr>
          <p:cNvPr id="98" name="object 98"/>
          <p:cNvSpPr txBox="1"/>
          <p:nvPr/>
        </p:nvSpPr>
        <p:spPr>
          <a:xfrm>
            <a:off x="6075473" y="3305654"/>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8/14/2018 5:36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99" name="object 99"/>
          <p:cNvSpPr txBox="1"/>
          <p:nvPr/>
        </p:nvSpPr>
        <p:spPr>
          <a:xfrm>
            <a:off x="428799" y="3523884"/>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7</a:t>
            </a:r>
            <a:endParaRPr sz="850">
              <a:latin typeface="Arial"/>
              <a:cs typeface="Arial"/>
            </a:endParaRPr>
          </a:p>
        </p:txBody>
      </p:sp>
      <p:sp>
        <p:nvSpPr>
          <p:cNvPr id="100" name="object 100"/>
          <p:cNvSpPr txBox="1"/>
          <p:nvPr/>
        </p:nvSpPr>
        <p:spPr>
          <a:xfrm>
            <a:off x="1147136" y="3523884"/>
            <a:ext cx="101346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Japanese,</a:t>
            </a:r>
            <a:r>
              <a:rPr dirty="0" sz="850" spc="-75">
                <a:solidFill>
                  <a:srgbClr val="333D47"/>
                </a:solidFill>
                <a:latin typeface="Arial"/>
                <a:cs typeface="Arial"/>
              </a:rPr>
              <a:t> </a:t>
            </a:r>
            <a:r>
              <a:rPr dirty="0" sz="850">
                <a:solidFill>
                  <a:srgbClr val="333D47"/>
                </a:solidFill>
                <a:latin typeface="Arial"/>
                <a:cs typeface="Arial"/>
              </a:rPr>
              <a:t>Mandarin</a:t>
            </a:r>
            <a:endParaRPr sz="850">
              <a:latin typeface="Arial"/>
              <a:cs typeface="Arial"/>
            </a:endParaRPr>
          </a:p>
        </p:txBody>
      </p:sp>
      <p:sp>
        <p:nvSpPr>
          <p:cNvPr id="101" name="object 101"/>
          <p:cNvSpPr txBox="1"/>
          <p:nvPr/>
        </p:nvSpPr>
        <p:spPr>
          <a:xfrm>
            <a:off x="6075473" y="3523884"/>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8/14/2018 3:10</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02" name="object 102"/>
          <p:cNvSpPr txBox="1"/>
          <p:nvPr/>
        </p:nvSpPr>
        <p:spPr>
          <a:xfrm>
            <a:off x="428799" y="3742113"/>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a:t>
            </a:r>
            <a:endParaRPr sz="850">
              <a:latin typeface="Arial"/>
              <a:cs typeface="Arial"/>
            </a:endParaRPr>
          </a:p>
        </p:txBody>
      </p:sp>
      <p:sp>
        <p:nvSpPr>
          <p:cNvPr id="103" name="object 103"/>
          <p:cNvSpPr txBox="1"/>
          <p:nvPr/>
        </p:nvSpPr>
        <p:spPr>
          <a:xfrm>
            <a:off x="1147136" y="3742113"/>
            <a:ext cx="128016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French, Spanish,</a:t>
            </a:r>
            <a:r>
              <a:rPr dirty="0" sz="850" spc="-75">
                <a:solidFill>
                  <a:srgbClr val="333D47"/>
                </a:solidFill>
                <a:latin typeface="Arial"/>
                <a:cs typeface="Arial"/>
              </a:rPr>
              <a:t> </a:t>
            </a:r>
            <a:r>
              <a:rPr dirty="0" sz="850">
                <a:solidFill>
                  <a:srgbClr val="333D47"/>
                </a:solidFill>
                <a:latin typeface="Arial"/>
                <a:cs typeface="Arial"/>
              </a:rPr>
              <a:t>Chinese</a:t>
            </a:r>
            <a:endParaRPr sz="850">
              <a:latin typeface="Arial"/>
              <a:cs typeface="Arial"/>
            </a:endParaRPr>
          </a:p>
        </p:txBody>
      </p:sp>
      <p:sp>
        <p:nvSpPr>
          <p:cNvPr id="104" name="object 104"/>
          <p:cNvSpPr txBox="1"/>
          <p:nvPr/>
        </p:nvSpPr>
        <p:spPr>
          <a:xfrm>
            <a:off x="6075473" y="3742113"/>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8/8/2018 2:43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05" name="object 105"/>
          <p:cNvSpPr txBox="1"/>
          <p:nvPr/>
        </p:nvSpPr>
        <p:spPr>
          <a:xfrm>
            <a:off x="428799" y="3960341"/>
            <a:ext cx="857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9</a:t>
            </a:r>
            <a:endParaRPr sz="850">
              <a:latin typeface="Arial"/>
              <a:cs typeface="Arial"/>
            </a:endParaRPr>
          </a:p>
        </p:txBody>
      </p:sp>
      <p:sp>
        <p:nvSpPr>
          <p:cNvPr id="106" name="object 106"/>
          <p:cNvSpPr txBox="1"/>
          <p:nvPr/>
        </p:nvSpPr>
        <p:spPr>
          <a:xfrm>
            <a:off x="1147136" y="3960341"/>
            <a:ext cx="42545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C</a:t>
            </a:r>
            <a:r>
              <a:rPr dirty="0" sz="850">
                <a:solidFill>
                  <a:srgbClr val="333D47"/>
                </a:solidFill>
                <a:latin typeface="Arial"/>
                <a:cs typeface="Arial"/>
              </a:rPr>
              <a:t>h</a:t>
            </a:r>
            <a:r>
              <a:rPr dirty="0" sz="850">
                <a:solidFill>
                  <a:srgbClr val="333D47"/>
                </a:solidFill>
                <a:latin typeface="Arial"/>
                <a:cs typeface="Arial"/>
              </a:rPr>
              <a:t>i</a:t>
            </a:r>
            <a:r>
              <a:rPr dirty="0" sz="850">
                <a:solidFill>
                  <a:srgbClr val="333D47"/>
                </a:solidFill>
                <a:latin typeface="Arial"/>
                <a:cs typeface="Arial"/>
              </a:rPr>
              <a:t>ne</a:t>
            </a:r>
            <a:r>
              <a:rPr dirty="0" sz="850">
                <a:solidFill>
                  <a:srgbClr val="333D47"/>
                </a:solidFill>
                <a:latin typeface="Arial"/>
                <a:cs typeface="Arial"/>
              </a:rPr>
              <a:t>s</a:t>
            </a:r>
            <a:r>
              <a:rPr dirty="0" sz="850">
                <a:solidFill>
                  <a:srgbClr val="333D47"/>
                </a:solidFill>
                <a:latin typeface="Arial"/>
                <a:cs typeface="Arial"/>
              </a:rPr>
              <a:t>e</a:t>
            </a:r>
            <a:endParaRPr sz="850">
              <a:latin typeface="Arial"/>
              <a:cs typeface="Arial"/>
            </a:endParaRPr>
          </a:p>
        </p:txBody>
      </p:sp>
      <p:sp>
        <p:nvSpPr>
          <p:cNvPr id="107" name="object 107"/>
          <p:cNvSpPr txBox="1"/>
          <p:nvPr/>
        </p:nvSpPr>
        <p:spPr>
          <a:xfrm>
            <a:off x="6075473" y="3960341"/>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8/7/2018 2:09</a:t>
            </a:r>
            <a:r>
              <a:rPr dirty="0" sz="850" spc="-70">
                <a:solidFill>
                  <a:srgbClr val="333D47"/>
                </a:solidFill>
                <a:latin typeface="Arial"/>
                <a:cs typeface="Arial"/>
              </a:rPr>
              <a:t> </a:t>
            </a:r>
            <a:r>
              <a:rPr dirty="0" sz="850">
                <a:solidFill>
                  <a:srgbClr val="333D47"/>
                </a:solidFill>
                <a:latin typeface="Arial"/>
                <a:cs typeface="Arial"/>
              </a:rPr>
              <a:t>AM</a:t>
            </a:r>
            <a:endParaRPr sz="850">
              <a:latin typeface="Arial"/>
              <a:cs typeface="Arial"/>
            </a:endParaRPr>
          </a:p>
        </p:txBody>
      </p:sp>
      <p:sp>
        <p:nvSpPr>
          <p:cNvPr id="108" name="object 108"/>
          <p:cNvSpPr txBox="1"/>
          <p:nvPr/>
        </p:nvSpPr>
        <p:spPr>
          <a:xfrm>
            <a:off x="428799" y="4178570"/>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10</a:t>
            </a:r>
            <a:endParaRPr sz="850">
              <a:latin typeface="Arial"/>
              <a:cs typeface="Arial"/>
            </a:endParaRPr>
          </a:p>
        </p:txBody>
      </p:sp>
      <p:sp>
        <p:nvSpPr>
          <p:cNvPr id="109" name="object 109"/>
          <p:cNvSpPr txBox="1"/>
          <p:nvPr/>
        </p:nvSpPr>
        <p:spPr>
          <a:xfrm>
            <a:off x="1147136" y="4178570"/>
            <a:ext cx="22066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English, German, Spanish, Mandarin,</a:t>
            </a:r>
            <a:r>
              <a:rPr dirty="0" sz="850" spc="-45">
                <a:solidFill>
                  <a:srgbClr val="333D47"/>
                </a:solidFill>
                <a:latin typeface="Arial"/>
                <a:cs typeface="Arial"/>
              </a:rPr>
              <a:t> </a:t>
            </a:r>
            <a:r>
              <a:rPr dirty="0" sz="850">
                <a:solidFill>
                  <a:srgbClr val="333D47"/>
                </a:solidFill>
                <a:latin typeface="Arial"/>
                <a:cs typeface="Arial"/>
              </a:rPr>
              <a:t>French</a:t>
            </a:r>
            <a:endParaRPr sz="850">
              <a:latin typeface="Arial"/>
              <a:cs typeface="Arial"/>
            </a:endParaRPr>
          </a:p>
        </p:txBody>
      </p:sp>
      <p:sp>
        <p:nvSpPr>
          <p:cNvPr id="110" name="object 110"/>
          <p:cNvSpPr txBox="1"/>
          <p:nvPr/>
        </p:nvSpPr>
        <p:spPr>
          <a:xfrm>
            <a:off x="6075473" y="4178570"/>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4:16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11" name="object 111"/>
          <p:cNvSpPr txBox="1"/>
          <p:nvPr/>
        </p:nvSpPr>
        <p:spPr>
          <a:xfrm>
            <a:off x="428799" y="4396799"/>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11</a:t>
            </a:r>
            <a:endParaRPr sz="850">
              <a:latin typeface="Arial"/>
              <a:cs typeface="Arial"/>
            </a:endParaRPr>
          </a:p>
        </p:txBody>
      </p:sp>
      <p:sp>
        <p:nvSpPr>
          <p:cNvPr id="112" name="object 112"/>
          <p:cNvSpPr txBox="1"/>
          <p:nvPr/>
        </p:nvSpPr>
        <p:spPr>
          <a:xfrm>
            <a:off x="1147136" y="4396799"/>
            <a:ext cx="3709670"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 those countries running large trials South America, Eastern Europe,</a:t>
            </a:r>
            <a:r>
              <a:rPr dirty="0" sz="850" spc="20">
                <a:solidFill>
                  <a:srgbClr val="333D47"/>
                </a:solidFill>
                <a:latin typeface="Arial"/>
                <a:cs typeface="Arial"/>
              </a:rPr>
              <a:t> </a:t>
            </a:r>
            <a:r>
              <a:rPr dirty="0" sz="850">
                <a:solidFill>
                  <a:srgbClr val="333D47"/>
                </a:solidFill>
                <a:latin typeface="Arial"/>
                <a:cs typeface="Arial"/>
              </a:rPr>
              <a:t>Asia...</a:t>
            </a:r>
            <a:endParaRPr sz="850">
              <a:latin typeface="Arial"/>
              <a:cs typeface="Arial"/>
            </a:endParaRPr>
          </a:p>
        </p:txBody>
      </p:sp>
      <p:sp>
        <p:nvSpPr>
          <p:cNvPr id="113" name="object 113"/>
          <p:cNvSpPr txBox="1"/>
          <p:nvPr/>
        </p:nvSpPr>
        <p:spPr>
          <a:xfrm>
            <a:off x="6075473" y="4396799"/>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3:29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14" name="object 114"/>
          <p:cNvSpPr txBox="1"/>
          <p:nvPr/>
        </p:nvSpPr>
        <p:spPr>
          <a:xfrm>
            <a:off x="428799" y="4615028"/>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12</a:t>
            </a:r>
            <a:endParaRPr sz="850">
              <a:latin typeface="Arial"/>
              <a:cs typeface="Arial"/>
            </a:endParaRPr>
          </a:p>
        </p:txBody>
      </p:sp>
      <p:sp>
        <p:nvSpPr>
          <p:cNvPr id="115" name="object 115"/>
          <p:cNvSpPr txBox="1"/>
          <p:nvPr/>
        </p:nvSpPr>
        <p:spPr>
          <a:xfrm>
            <a:off x="1147136" y="4615028"/>
            <a:ext cx="38290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Eng</a:t>
            </a:r>
            <a:r>
              <a:rPr dirty="0" sz="850">
                <a:solidFill>
                  <a:srgbClr val="333D47"/>
                </a:solidFill>
                <a:latin typeface="Arial"/>
                <a:cs typeface="Arial"/>
              </a:rPr>
              <a:t>li</a:t>
            </a:r>
            <a:r>
              <a:rPr dirty="0" sz="850">
                <a:solidFill>
                  <a:srgbClr val="333D47"/>
                </a:solidFill>
                <a:latin typeface="Arial"/>
                <a:cs typeface="Arial"/>
              </a:rPr>
              <a:t>s</a:t>
            </a:r>
            <a:r>
              <a:rPr dirty="0" sz="850">
                <a:solidFill>
                  <a:srgbClr val="333D47"/>
                </a:solidFill>
                <a:latin typeface="Arial"/>
                <a:cs typeface="Arial"/>
              </a:rPr>
              <a:t>h</a:t>
            </a:r>
            <a:endParaRPr sz="850">
              <a:latin typeface="Arial"/>
              <a:cs typeface="Arial"/>
            </a:endParaRPr>
          </a:p>
        </p:txBody>
      </p:sp>
      <p:sp>
        <p:nvSpPr>
          <p:cNvPr id="116" name="object 116"/>
          <p:cNvSpPr txBox="1"/>
          <p:nvPr/>
        </p:nvSpPr>
        <p:spPr>
          <a:xfrm>
            <a:off x="6075473" y="4615028"/>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2:46</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17" name="object 117"/>
          <p:cNvSpPr txBox="1"/>
          <p:nvPr/>
        </p:nvSpPr>
        <p:spPr>
          <a:xfrm>
            <a:off x="428799" y="4833257"/>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13</a:t>
            </a:r>
            <a:endParaRPr sz="850">
              <a:latin typeface="Arial"/>
              <a:cs typeface="Arial"/>
            </a:endParaRPr>
          </a:p>
        </p:txBody>
      </p:sp>
      <p:sp>
        <p:nvSpPr>
          <p:cNvPr id="118" name="object 118"/>
          <p:cNvSpPr txBox="1"/>
          <p:nvPr/>
        </p:nvSpPr>
        <p:spPr>
          <a:xfrm>
            <a:off x="1147136" y="4833257"/>
            <a:ext cx="60134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english</a:t>
            </a:r>
            <a:r>
              <a:rPr dirty="0" sz="850" spc="-85">
                <a:solidFill>
                  <a:srgbClr val="333D47"/>
                </a:solidFill>
                <a:latin typeface="Arial"/>
                <a:cs typeface="Arial"/>
              </a:rPr>
              <a:t> </a:t>
            </a:r>
            <a:r>
              <a:rPr dirty="0" sz="850">
                <a:solidFill>
                  <a:srgbClr val="333D47"/>
                </a:solidFill>
                <a:latin typeface="Arial"/>
                <a:cs typeface="Arial"/>
              </a:rPr>
              <a:t>only</a:t>
            </a:r>
            <a:endParaRPr sz="850">
              <a:latin typeface="Arial"/>
              <a:cs typeface="Arial"/>
            </a:endParaRPr>
          </a:p>
        </p:txBody>
      </p:sp>
      <p:sp>
        <p:nvSpPr>
          <p:cNvPr id="119" name="object 119"/>
          <p:cNvSpPr txBox="1"/>
          <p:nvPr/>
        </p:nvSpPr>
        <p:spPr>
          <a:xfrm>
            <a:off x="6075473" y="4833257"/>
            <a:ext cx="88582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2:33</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sp>
        <p:nvSpPr>
          <p:cNvPr id="120" name="object 120"/>
          <p:cNvSpPr txBox="1"/>
          <p:nvPr/>
        </p:nvSpPr>
        <p:spPr>
          <a:xfrm>
            <a:off x="428799" y="5051486"/>
            <a:ext cx="1466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14</a:t>
            </a:r>
            <a:endParaRPr sz="850">
              <a:latin typeface="Arial"/>
              <a:cs typeface="Arial"/>
            </a:endParaRPr>
          </a:p>
        </p:txBody>
      </p:sp>
      <p:sp>
        <p:nvSpPr>
          <p:cNvPr id="121" name="object 121"/>
          <p:cNvSpPr txBox="1"/>
          <p:nvPr/>
        </p:nvSpPr>
        <p:spPr>
          <a:xfrm>
            <a:off x="1147136" y="5051486"/>
            <a:ext cx="1824989"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German, French, Russian,</a:t>
            </a:r>
            <a:r>
              <a:rPr dirty="0" sz="850" spc="-60">
                <a:solidFill>
                  <a:srgbClr val="333D47"/>
                </a:solidFill>
                <a:latin typeface="Arial"/>
                <a:cs typeface="Arial"/>
              </a:rPr>
              <a:t> </a:t>
            </a:r>
            <a:r>
              <a:rPr dirty="0" sz="850">
                <a:solidFill>
                  <a:srgbClr val="333D47"/>
                </a:solidFill>
                <a:latin typeface="Arial"/>
                <a:cs typeface="Arial"/>
              </a:rPr>
              <a:t>Chinese...</a:t>
            </a:r>
            <a:endParaRPr sz="850">
              <a:latin typeface="Arial"/>
              <a:cs typeface="Arial"/>
            </a:endParaRPr>
          </a:p>
        </p:txBody>
      </p:sp>
      <p:sp>
        <p:nvSpPr>
          <p:cNvPr id="122" name="object 122"/>
          <p:cNvSpPr txBox="1"/>
          <p:nvPr/>
        </p:nvSpPr>
        <p:spPr>
          <a:xfrm>
            <a:off x="6075473" y="5051486"/>
            <a:ext cx="946785" cy="144145"/>
          </a:xfrm>
          <a:prstGeom prst="rect">
            <a:avLst/>
          </a:prstGeom>
        </p:spPr>
        <p:txBody>
          <a:bodyPr wrap="square" lIns="0" tIns="0" rIns="0" bIns="0" rtlCol="0" vert="horz">
            <a:spAutoFit/>
          </a:bodyPr>
          <a:lstStyle/>
          <a:p>
            <a:pPr marL="12700">
              <a:lnSpc>
                <a:spcPct val="100000"/>
              </a:lnSpc>
            </a:pPr>
            <a:r>
              <a:rPr dirty="0" sz="850">
                <a:solidFill>
                  <a:srgbClr val="333D47"/>
                </a:solidFill>
                <a:latin typeface="Arial"/>
                <a:cs typeface="Arial"/>
              </a:rPr>
              <a:t>8/6/2018 12:09</a:t>
            </a:r>
            <a:r>
              <a:rPr dirty="0" sz="850" spc="-70">
                <a:solidFill>
                  <a:srgbClr val="333D47"/>
                </a:solidFill>
                <a:latin typeface="Arial"/>
                <a:cs typeface="Arial"/>
              </a:rPr>
              <a:t> </a:t>
            </a:r>
            <a:r>
              <a:rPr dirty="0" sz="850">
                <a:solidFill>
                  <a:srgbClr val="333D47"/>
                </a:solidFill>
                <a:latin typeface="Arial"/>
                <a:cs typeface="Arial"/>
              </a:rPr>
              <a:t>PM</a:t>
            </a:r>
            <a:endParaRPr sz="850">
              <a:latin typeface="Arial"/>
              <a:cs typeface="Arial"/>
            </a:endParaRPr>
          </a:p>
        </p:txBody>
      </p:sp>
      <p:graphicFrame>
        <p:nvGraphicFramePr>
          <p:cNvPr id="123" name="object 123"/>
          <p:cNvGraphicFramePr>
            <a:graphicFrameLocks noGrp="1"/>
          </p:cNvGraphicFramePr>
          <p:nvPr/>
        </p:nvGraphicFramePr>
        <p:xfrm>
          <a:off x="355117" y="5232181"/>
          <a:ext cx="7061200" cy="227329"/>
        </p:xfrm>
        <a:graphic>
          <a:graphicData uri="http://schemas.openxmlformats.org/drawingml/2006/table">
            <a:tbl>
              <a:tblPr firstRow="1" bandRow="1">
                <a:tableStyleId>{2D5ABB26-0587-4C30-8999-92F81FD0307C}</a:tableStyleId>
              </a:tblPr>
              <a:tblGrid>
                <a:gridCol w="713790"/>
                <a:gridCol w="4928336"/>
                <a:gridCol w="1404848"/>
              </a:tblGrid>
              <a:tr h="218228">
                <a:tc>
                  <a:txBody>
                    <a:bodyPr/>
                    <a:lstStyle/>
                    <a:p>
                      <a:pPr marL="81280">
                        <a:lnSpc>
                          <a:spcPct val="100000"/>
                        </a:lnSpc>
                        <a:spcBef>
                          <a:spcPts val="220"/>
                        </a:spcBef>
                      </a:pPr>
                      <a:r>
                        <a:rPr dirty="0" sz="850">
                          <a:solidFill>
                            <a:srgbClr val="333D47"/>
                          </a:solidFill>
                          <a:latin typeface="Arial"/>
                          <a:cs typeface="Arial"/>
                        </a:rPr>
                        <a:t>15</a:t>
                      </a:r>
                      <a:endParaRPr sz="850">
                        <a:latin typeface="Arial"/>
                        <a:cs typeface="Arial"/>
                      </a:endParaRPr>
                    </a:p>
                  </a:txBody>
                  <a:tcPr marL="0" marR="0" marB="0" marT="27940">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If we would target patients we would need to provide material in their mother</a:t>
                      </a:r>
                      <a:r>
                        <a:rPr dirty="0" sz="850" spc="40">
                          <a:solidFill>
                            <a:srgbClr val="333D47"/>
                          </a:solidFill>
                          <a:latin typeface="Arial"/>
                          <a:cs typeface="Arial"/>
                        </a:rPr>
                        <a:t> </a:t>
                      </a:r>
                      <a:r>
                        <a:rPr dirty="0" sz="850">
                          <a:solidFill>
                            <a:srgbClr val="333D47"/>
                          </a:solidFill>
                          <a:latin typeface="Arial"/>
                          <a:cs typeface="Arial"/>
                        </a:rPr>
                        <a:t>language</a:t>
                      </a:r>
                      <a:endParaRPr sz="850">
                        <a:latin typeface="Arial"/>
                        <a:cs typeface="Arial"/>
                      </a:endParaRPr>
                    </a:p>
                  </a:txBody>
                  <a:tcPr marL="0" marR="0" marB="0" marT="27940">
                    <a:lnL w="9092">
                      <a:solidFill>
                        <a:srgbClr val="FFFFFF"/>
                      </a:solidFill>
                      <a:prstDash val="solid"/>
                    </a:lnL>
                    <a:lnR w="9092">
                      <a:solidFill>
                        <a:srgbClr val="FFFFFF"/>
                      </a:solidFill>
                      <a:prstDash val="solid"/>
                    </a:lnR>
                    <a:lnT w="9092">
                      <a:solidFill>
                        <a:srgbClr val="CFD1D2"/>
                      </a:solidFill>
                      <a:prstDash val="solid"/>
                    </a:lnT>
                    <a:lnB w="9092">
                      <a:solidFill>
                        <a:srgbClr val="CFD1D2"/>
                      </a:solidFill>
                      <a:prstDash val="solid"/>
                    </a:lnB>
                  </a:tcPr>
                </a:tc>
                <a:tc>
                  <a:txBody>
                    <a:bodyPr/>
                    <a:lstStyle/>
                    <a:p>
                      <a:pPr marL="81280">
                        <a:lnSpc>
                          <a:spcPct val="100000"/>
                        </a:lnSpc>
                        <a:spcBef>
                          <a:spcPts val="220"/>
                        </a:spcBef>
                      </a:pPr>
                      <a:r>
                        <a:rPr dirty="0" sz="850">
                          <a:solidFill>
                            <a:srgbClr val="333D47"/>
                          </a:solidFill>
                          <a:latin typeface="Arial"/>
                          <a:cs typeface="Arial"/>
                        </a:rPr>
                        <a:t>8/6/2018 11:41</a:t>
                      </a:r>
                      <a:r>
                        <a:rPr dirty="0" sz="850" spc="-70">
                          <a:solidFill>
                            <a:srgbClr val="333D47"/>
                          </a:solidFill>
                          <a:latin typeface="Arial"/>
                          <a:cs typeface="Arial"/>
                        </a:rPr>
                        <a:t> </a:t>
                      </a:r>
                      <a:r>
                        <a:rPr dirty="0" sz="850">
                          <a:solidFill>
                            <a:srgbClr val="333D47"/>
                          </a:solidFill>
                          <a:latin typeface="Arial"/>
                          <a:cs typeface="Arial"/>
                        </a:rPr>
                        <a:t>AM</a:t>
                      </a:r>
                      <a:endParaRPr sz="850">
                        <a:latin typeface="Arial"/>
                        <a:cs typeface="Arial"/>
                      </a:endParaRPr>
                    </a:p>
                  </a:txBody>
                  <a:tcPr marL="0" marR="0" marB="0" marT="27940">
                    <a:lnL w="9092">
                      <a:solidFill>
                        <a:srgbClr val="FFFFFF"/>
                      </a:solidFill>
                      <a:prstDash val="solid"/>
                    </a:lnL>
                    <a:lnT w="9092">
                      <a:solidFill>
                        <a:srgbClr val="CFD1D2"/>
                      </a:solidFill>
                      <a:prstDash val="solid"/>
                    </a:lnT>
                    <a:lnB w="9092">
                      <a:solidFill>
                        <a:srgbClr val="CFD1D2"/>
                      </a:solidFill>
                      <a:prstDash val="solid"/>
                    </a:lnB>
                  </a:tcPr>
                </a:tc>
              </a:tr>
            </a:tbl>
          </a:graphicData>
        </a:graphic>
      </p:graphicFrame>
      <p:sp>
        <p:nvSpPr>
          <p:cNvPr id="124" name="object 124"/>
          <p:cNvSpPr txBox="1"/>
          <p:nvPr/>
        </p:nvSpPr>
        <p:spPr>
          <a:xfrm>
            <a:off x="828886" y="254429"/>
            <a:ext cx="6134100" cy="1231265"/>
          </a:xfrm>
          <a:prstGeom prst="rect">
            <a:avLst/>
          </a:prstGeom>
        </p:spPr>
        <p:txBody>
          <a:bodyPr wrap="square" lIns="0" tIns="0" rIns="0" bIns="0" rtlCol="0" vert="horz">
            <a:spAutoFit/>
          </a:bodyPr>
          <a:lstStyle/>
          <a:p>
            <a:pPr algn="ctr" marR="22225">
              <a:lnSpc>
                <a:spcPct val="100000"/>
              </a:lnSpc>
            </a:pPr>
            <a:r>
              <a:rPr dirty="0" sz="1150" spc="-5">
                <a:latin typeface="Times New Roman"/>
                <a:cs typeface="Times New Roman"/>
              </a:rPr>
              <a:t>Education &amp; Communication Task Force Survey - Aug</a:t>
            </a:r>
            <a:r>
              <a:rPr dirty="0" sz="1150" spc="80">
                <a:latin typeface="Times New Roman"/>
                <a:cs typeface="Times New Roman"/>
              </a:rPr>
              <a:t> </a:t>
            </a:r>
            <a:r>
              <a:rPr dirty="0" sz="1150" spc="-5">
                <a:latin typeface="Times New Roman"/>
                <a:cs typeface="Times New Roman"/>
              </a:rPr>
              <a:t>18</a:t>
            </a:r>
            <a:endParaRPr sz="1150">
              <a:latin typeface="Times New Roman"/>
              <a:cs typeface="Times New Roman"/>
            </a:endParaRPr>
          </a:p>
          <a:p>
            <a:pPr>
              <a:lnSpc>
                <a:spcPct val="100000"/>
              </a:lnSpc>
            </a:pPr>
            <a:endParaRPr sz="1300">
              <a:latin typeface="Times New Roman"/>
              <a:cs typeface="Times New Roman"/>
            </a:endParaRPr>
          </a:p>
          <a:p>
            <a:pPr algn="ctr" marL="12700" marR="5080">
              <a:lnSpc>
                <a:spcPts val="1860"/>
              </a:lnSpc>
              <a:spcBef>
                <a:spcPts val="965"/>
              </a:spcBef>
            </a:pPr>
            <a:r>
              <a:rPr dirty="0" sz="1650" spc="-10">
                <a:latin typeface="Arial"/>
                <a:cs typeface="Arial"/>
              </a:rPr>
              <a:t>Q8 </a:t>
            </a:r>
            <a:r>
              <a:rPr dirty="0" sz="1650" spc="-5">
                <a:latin typeface="Arial"/>
                <a:cs typeface="Arial"/>
              </a:rPr>
              <a:t>If possible, which languages would it </a:t>
            </a:r>
            <a:r>
              <a:rPr dirty="0" sz="1650" spc="-10">
                <a:latin typeface="Arial"/>
                <a:cs typeface="Arial"/>
              </a:rPr>
              <a:t>be </a:t>
            </a:r>
            <a:r>
              <a:rPr dirty="0" sz="1650" spc="-5">
                <a:latin typeface="Arial"/>
                <a:cs typeface="Arial"/>
              </a:rPr>
              <a:t>helpful </a:t>
            </a:r>
            <a:r>
              <a:rPr dirty="0" sz="1650" spc="-10">
                <a:latin typeface="Arial"/>
                <a:cs typeface="Arial"/>
              </a:rPr>
              <a:t>to </a:t>
            </a:r>
            <a:r>
              <a:rPr dirty="0" sz="1650" spc="-5">
                <a:latin typeface="Arial"/>
                <a:cs typeface="Arial"/>
              </a:rPr>
              <a:t>have certain  education materials translated</a:t>
            </a:r>
            <a:r>
              <a:rPr dirty="0" sz="1650" spc="-75">
                <a:latin typeface="Arial"/>
                <a:cs typeface="Arial"/>
              </a:rPr>
              <a:t> </a:t>
            </a:r>
            <a:r>
              <a:rPr dirty="0" sz="1650" spc="-5">
                <a:latin typeface="Arial"/>
                <a:cs typeface="Arial"/>
              </a:rPr>
              <a:t>into?</a:t>
            </a:r>
            <a:endParaRPr sz="1650">
              <a:latin typeface="Arial"/>
              <a:cs typeface="Arial"/>
            </a:endParaRPr>
          </a:p>
          <a:p>
            <a:pPr algn="ctr" marL="107314">
              <a:lnSpc>
                <a:spcPct val="100000"/>
              </a:lnSpc>
              <a:spcBef>
                <a:spcPts val="994"/>
              </a:spcBef>
              <a:tabLst>
                <a:tab pos="943610" algn="l"/>
              </a:tabLst>
            </a:pPr>
            <a:r>
              <a:rPr dirty="0" sz="850">
                <a:solidFill>
                  <a:srgbClr val="6A777E"/>
                </a:solidFill>
                <a:latin typeface="Arial"/>
                <a:cs typeface="Arial"/>
              </a:rPr>
              <a:t>Answered: 15	Skipped:</a:t>
            </a:r>
            <a:r>
              <a:rPr dirty="0" sz="850" spc="-90">
                <a:solidFill>
                  <a:srgbClr val="6A777E"/>
                </a:solidFill>
                <a:latin typeface="Arial"/>
                <a:cs typeface="Arial"/>
              </a:rPr>
              <a:t> </a:t>
            </a:r>
            <a:r>
              <a:rPr dirty="0" sz="850">
                <a:solidFill>
                  <a:srgbClr val="6A777E"/>
                </a:solidFill>
                <a:latin typeface="Arial"/>
                <a:cs typeface="Arial"/>
              </a:rPr>
              <a:t>3</a:t>
            </a:r>
            <a:endParaRPr sz="85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On-screen Show (4:3)</PresentationFormat>
  <ScaleCrop>false</ScaleCrop>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SurveyMonkey Analyze - Export</dc:title>
  <dcterms:created xsi:type="dcterms:W3CDTF">2019-06-06T12:28:41Z</dcterms:created>
  <dcterms:modified xsi:type="dcterms:W3CDTF">2019-06-06T12:28:41Z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2018-08-22T00:00:00Z</vt:filetime>
  </property>
  <property fmtid="{D5CDD505-2E9C-101B-9397-08002B2CF9AE}" pid="3" name="Creator">
    <vt:lpwstr>wkhtmltopdf 0.12.2-7058a04</vt:lpwstr>
  </property>
  <property fmtid="{D5CDD505-2E9C-101B-9397-08002B2CF9AE}" pid="4" name="LastSaved">
    <vt:filetime>2019-06-06T00:00:00Z</vt:filetime>
  </property>
</Properties>
</file>